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_rels/presentation.xml.rels" ContentType="application/vnd.openxmlformats-package.relationships+xml"/>
  <Override PartName="/ppt/media/image23.png" ContentType="image/png"/>
  <Override PartName="/ppt/media/image22.png" ContentType="image/png"/>
  <Override PartName="/ppt/media/image21.png" ContentType="image/png"/>
  <Override PartName="/ppt/media/image19.png" ContentType="image/png"/>
  <Override PartName="/ppt/media/image20.png" ContentType="image/png"/>
  <Override PartName="/ppt/media/image18.png" ContentType="image/png"/>
  <Override PartName="/ppt/media/image17.png" ContentType="image/png"/>
  <Override PartName="/ppt/media/image16.png" ContentType="image/png"/>
  <Override PartName="/ppt/media/image10.png" ContentType="image/png"/>
  <Override PartName="/ppt/media/image35.jpeg" ContentType="image/jpeg"/>
  <Override PartName="/ppt/media/image30.png" ContentType="image/png"/>
  <Override PartName="/ppt/media/image5.png" ContentType="image/png"/>
  <Override PartName="/ppt/media/image28.png" ContentType="image/png"/>
  <Override PartName="/ppt/media/image29.png" ContentType="image/png"/>
  <Override PartName="/ppt/media/image11.png" ContentType="image/png"/>
  <Override PartName="/ppt/media/image6.png" ContentType="image/png"/>
  <Override PartName="/ppt/media/image36.png" ContentType="image/png"/>
  <Override PartName="/ppt/media/image12.png" ContentType="image/png"/>
  <Override PartName="/ppt/media/image7.png" ContentType="image/png"/>
  <Override PartName="/ppt/media/image37.png" ContentType="image/png"/>
  <Override PartName="/ppt/media/image8.png" ContentType="image/png"/>
  <Override PartName="/ppt/media/image13.png" ContentType="image/png"/>
  <Override PartName="/ppt/media/image9.png" ContentType="image/png"/>
  <Override PartName="/ppt/media/image34.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32.png" ContentType="image/png"/>
  <Override PartName="/ppt/media/image2.png" ContentType="image/png"/>
  <Override PartName="/ppt/media/image25.png" ContentType="image/png"/>
  <Override PartName="/ppt/media/image31.png" ContentType="image/png"/>
  <Override PartName="/ppt/media/image1.png" ContentType="image/png"/>
  <Override PartName="/ppt/media/image24.png" ContentType="image/png"/>
  <Override PartName="/ppt/media/image14.png" ContentType="image/png"/>
  <Override PartName="/ppt/media/image15.png" ContentType="image/png"/>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s/slide1.xml" ContentType="application/vnd.openxmlformats-officedocument.presentationml.slide+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9"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1"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6"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9"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1"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3"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54"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8"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9"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60"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2"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63"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6"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7"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8"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0"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1"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3"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4"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5"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8"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9"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82"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83"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1"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3"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5"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96"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0"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01"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02"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4"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05"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06"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8"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09"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0"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2"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3"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5"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6"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7"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8"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0"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21"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22"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23"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24"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25"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3"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5"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2"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7"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38"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2"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43"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44"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6"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47"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48"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0"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1"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2"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4"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5"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7"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8"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9"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0"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2"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3"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4"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5"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6"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7"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6"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8"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0"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81"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3"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5"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86"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87"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9"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90"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91"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3"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94"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95"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97"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98"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0"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1"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2"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3"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523880" y="1122480"/>
            <a:ext cx="9143640" cy="110667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5"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6"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7"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8"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09"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10"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7"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8"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640" cy="238716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6"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f7f7f"/>
        </a:solidFill>
      </p:bgPr>
    </p:bg>
    <p:spTree>
      <p:nvGrpSpPr>
        <p:cNvPr id="1" name=""/>
        <p:cNvGrpSpPr/>
        <p:nvPr/>
      </p:nvGrpSpPr>
      <p:grpSpPr>
        <a:xfrm>
          <a:off x="0" y="0"/>
          <a:ext cx="0" cy="0"/>
          <a:chOff x="0" y="0"/>
          <a:chExt cx="0" cy="0"/>
        </a:xfrm>
      </p:grpSpPr>
      <p:grpSp>
        <p:nvGrpSpPr>
          <p:cNvPr id="0" name="Group 1"/>
          <p:cNvGrpSpPr/>
          <p:nvPr/>
        </p:nvGrpSpPr>
        <p:grpSpPr>
          <a:xfrm>
            <a:off x="-9000" y="6358680"/>
            <a:ext cx="12200760" cy="470160"/>
            <a:chOff x="-9000" y="6358680"/>
            <a:chExt cx="12200760" cy="470160"/>
          </a:xfrm>
        </p:grpSpPr>
        <p:sp>
          <p:nvSpPr>
            <p:cNvPr id="1"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2" name="Google Shape;14;p1" descr=""/>
            <p:cNvPicPr/>
            <p:nvPr/>
          </p:nvPicPr>
          <p:blipFill>
            <a:blip r:embed="rId2"/>
            <a:stretch/>
          </p:blipFill>
          <p:spPr>
            <a:xfrm>
              <a:off x="10548360" y="6358680"/>
              <a:ext cx="470160" cy="470160"/>
            </a:xfrm>
            <a:prstGeom prst="rect">
              <a:avLst/>
            </a:prstGeom>
            <a:ln>
              <a:noFill/>
            </a:ln>
          </p:spPr>
        </p:pic>
        <p:sp>
          <p:nvSpPr>
            <p:cNvPr id="3"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4" name="PlaceHolder 4"/>
          <p:cNvSpPr>
            <a:spLocks noGrp="1"/>
          </p:cNvSpPr>
          <p:nvPr>
            <p:ph type="title"/>
          </p:nvPr>
        </p:nvSpPr>
        <p:spPr>
          <a:xfrm>
            <a:off x="1523880" y="1122480"/>
            <a:ext cx="9143640" cy="2387160"/>
          </a:xfrm>
          <a:prstGeom prst="rect">
            <a:avLst/>
          </a:prstGeom>
        </p:spPr>
        <p:txBody>
          <a:bodyPr anchor="b">
            <a:noAutofit/>
          </a:bodyPr>
          <a:p>
            <a:pPr algn="ctr"/>
            <a:r>
              <a:rPr b="0" lang="en-IN" sz="6000" spc="-1" strike="noStrike">
                <a:solidFill>
                  <a:srgbClr val="000000"/>
                </a:solidFill>
                <a:latin typeface="Arial"/>
              </a:rPr>
              <a:t>Click to </a:t>
            </a:r>
            <a:r>
              <a:rPr b="0" lang="en-IN" sz="6000" spc="-1" strike="noStrike">
                <a:solidFill>
                  <a:srgbClr val="000000"/>
                </a:solidFill>
                <a:latin typeface="Arial"/>
              </a:rPr>
              <a:t>edit the </a:t>
            </a:r>
            <a:r>
              <a:rPr b="0" lang="en-IN" sz="6000" spc="-1" strike="noStrike">
                <a:solidFill>
                  <a:srgbClr val="000000"/>
                </a:solidFill>
                <a:latin typeface="Arial"/>
              </a:rPr>
              <a:t>title </a:t>
            </a:r>
            <a:r>
              <a:rPr b="0" lang="en-IN" sz="6000" spc="-1" strike="noStrike">
                <a:solidFill>
                  <a:srgbClr val="000000"/>
                </a:solidFill>
                <a:latin typeface="Arial"/>
              </a:rPr>
              <a:t>text </a:t>
            </a:r>
            <a:r>
              <a:rPr b="0" lang="en-IN" sz="6000" spc="-1" strike="noStrike">
                <a:solidFill>
                  <a:srgbClr val="000000"/>
                </a:solidFill>
                <a:latin typeface="Arial"/>
              </a:rPr>
              <a:t>format</a:t>
            </a:r>
            <a:endParaRPr b="0" lang="en-IN" sz="6000" spc="-1" strike="noStrike">
              <a:solidFill>
                <a:srgbClr val="000000"/>
              </a:solidFill>
              <a:latin typeface="Arial"/>
            </a:endParaRPr>
          </a:p>
        </p:txBody>
      </p:sp>
      <p:sp>
        <p:nvSpPr>
          <p:cNvPr id="5" name="PlaceHolder 5"/>
          <p:cNvSpPr>
            <a:spLocks noGrp="1"/>
          </p:cNvSpPr>
          <p:nvPr>
            <p:ph type="body"/>
          </p:nvPr>
        </p:nvSpPr>
        <p:spPr>
          <a:xfrm>
            <a:off x="0" y="0"/>
            <a:ext cx="12191760" cy="6857640"/>
          </a:xfrm>
          <a:prstGeom prst="rect">
            <a:avLst/>
          </a:prstGeom>
        </p:spPr>
        <p:txBody>
          <a:bodyPr>
            <a:noAutofit/>
          </a:bodyPr>
          <a:p>
            <a:pPr marL="432000" indent="-324000" algn="ctr">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2800" spc="-1" strike="noStrike">
                <a:solidFill>
                  <a:srgbClr val="000000"/>
                </a:solidFill>
                <a:latin typeface="Arial"/>
              </a:rPr>
              <a:t>Third Outline Level</a:t>
            </a:r>
            <a:endParaRPr b="0" lang="en-IN" sz="2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2800" spc="-1" strike="noStrike">
                <a:solidFill>
                  <a:srgbClr val="000000"/>
                </a:solidFill>
                <a:latin typeface="Arial"/>
              </a:rPr>
              <a:t>Fourth Outline Level</a:t>
            </a:r>
            <a:endParaRPr b="0" lang="en-IN" sz="2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2800" spc="-1" strike="noStrike">
                <a:solidFill>
                  <a:srgbClr val="000000"/>
                </a:solidFill>
                <a:latin typeface="Arial"/>
              </a:rPr>
              <a:t>Fifth Outline Level</a:t>
            </a:r>
            <a:endParaRPr b="0" lang="en-IN" sz="2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2800" spc="-1" strike="noStrike">
                <a:solidFill>
                  <a:srgbClr val="000000"/>
                </a:solidFill>
                <a:latin typeface="Arial"/>
              </a:rPr>
              <a:t>Sixth Outline Level</a:t>
            </a:r>
            <a:endParaRPr b="0" lang="en-IN" sz="2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2800" spc="-1" strike="noStrike">
                <a:solidFill>
                  <a:srgbClr val="000000"/>
                </a:solidFill>
                <a:latin typeface="Arial"/>
              </a:rPr>
              <a:t>Seventh Outline Level</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f7f7f"/>
        </a:solidFill>
      </p:bgPr>
    </p:bg>
    <p:spTree>
      <p:nvGrpSpPr>
        <p:cNvPr id="1" name=""/>
        <p:cNvGrpSpPr/>
        <p:nvPr/>
      </p:nvGrpSpPr>
      <p:grpSpPr>
        <a:xfrm>
          <a:off x="0" y="0"/>
          <a:ext cx="0" cy="0"/>
          <a:chOff x="0" y="0"/>
          <a:chExt cx="0" cy="0"/>
        </a:xfrm>
      </p:grpSpPr>
      <p:grpSp>
        <p:nvGrpSpPr>
          <p:cNvPr id="42" name="Group 1"/>
          <p:cNvGrpSpPr/>
          <p:nvPr/>
        </p:nvGrpSpPr>
        <p:grpSpPr>
          <a:xfrm>
            <a:off x="-9000" y="6358680"/>
            <a:ext cx="12200760" cy="470160"/>
            <a:chOff x="-9000" y="6358680"/>
            <a:chExt cx="12200760" cy="470160"/>
          </a:xfrm>
        </p:grpSpPr>
        <p:sp>
          <p:nvSpPr>
            <p:cNvPr id="43"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44" name="Google Shape;14;p1" descr=""/>
            <p:cNvPicPr/>
            <p:nvPr/>
          </p:nvPicPr>
          <p:blipFill>
            <a:blip r:embed="rId2"/>
            <a:stretch/>
          </p:blipFill>
          <p:spPr>
            <a:xfrm>
              <a:off x="10548360" y="6358680"/>
              <a:ext cx="470160" cy="470160"/>
            </a:xfrm>
            <a:prstGeom prst="rect">
              <a:avLst/>
            </a:prstGeom>
            <a:ln>
              <a:noFill/>
            </a:ln>
          </p:spPr>
        </p:pic>
        <p:sp>
          <p:nvSpPr>
            <p:cNvPr id="45"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46"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47"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f7f7f"/>
        </a:solidFill>
      </p:bgPr>
    </p:bg>
    <p:spTree>
      <p:nvGrpSpPr>
        <p:cNvPr id="1" name=""/>
        <p:cNvGrpSpPr/>
        <p:nvPr/>
      </p:nvGrpSpPr>
      <p:grpSpPr>
        <a:xfrm>
          <a:off x="0" y="0"/>
          <a:ext cx="0" cy="0"/>
          <a:chOff x="0" y="0"/>
          <a:chExt cx="0" cy="0"/>
        </a:xfrm>
      </p:grpSpPr>
      <p:grpSp>
        <p:nvGrpSpPr>
          <p:cNvPr id="84" name="Group 1"/>
          <p:cNvGrpSpPr/>
          <p:nvPr/>
        </p:nvGrpSpPr>
        <p:grpSpPr>
          <a:xfrm>
            <a:off x="-9000" y="6358680"/>
            <a:ext cx="12200760" cy="470160"/>
            <a:chOff x="-9000" y="6358680"/>
            <a:chExt cx="12200760" cy="470160"/>
          </a:xfrm>
        </p:grpSpPr>
        <p:sp>
          <p:nvSpPr>
            <p:cNvPr id="85"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86" name="Google Shape;14;p1" descr=""/>
            <p:cNvPicPr/>
            <p:nvPr/>
          </p:nvPicPr>
          <p:blipFill>
            <a:blip r:embed="rId2"/>
            <a:stretch/>
          </p:blipFill>
          <p:spPr>
            <a:xfrm>
              <a:off x="10548360" y="6358680"/>
              <a:ext cx="470160" cy="470160"/>
            </a:xfrm>
            <a:prstGeom prst="rect">
              <a:avLst/>
            </a:prstGeom>
            <a:ln>
              <a:noFill/>
            </a:ln>
          </p:spPr>
        </p:pic>
        <p:sp>
          <p:nvSpPr>
            <p:cNvPr id="87"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88" name="PlaceHolder 4"/>
          <p:cNvSpPr>
            <a:spLocks noGrp="1"/>
          </p:cNvSpPr>
          <p:nvPr>
            <p:ph type="title"/>
          </p:nvPr>
        </p:nvSpPr>
        <p:spPr>
          <a:xfrm>
            <a:off x="838080" y="365040"/>
            <a:ext cx="10515240" cy="1325160"/>
          </a:xfrm>
          <a:prstGeom prst="rect">
            <a:avLst/>
          </a:prstGeom>
        </p:spPr>
        <p:txBody>
          <a:bodyPr anchor="ctr">
            <a:noAutofit/>
          </a:bodyPr>
          <a:p>
            <a:pPr algn="ctr"/>
            <a:r>
              <a:rPr b="0" lang="en-IN" sz="4400" spc="-1" strike="noStrike">
                <a:solidFill>
                  <a:srgbClr val="000000"/>
                </a:solidFill>
                <a:latin typeface="Arial"/>
              </a:rPr>
              <a:t>Click to edit the </a:t>
            </a:r>
            <a:r>
              <a:rPr b="0" lang="en-IN" sz="4400" spc="-1" strike="noStrike">
                <a:solidFill>
                  <a:srgbClr val="000000"/>
                </a:solidFill>
                <a:latin typeface="Arial"/>
              </a:rPr>
              <a:t>title text format</a:t>
            </a:r>
            <a:endParaRPr b="0" lang="en-IN" sz="4400" spc="-1" strike="noStrike">
              <a:solidFill>
                <a:srgbClr val="000000"/>
              </a:solidFill>
              <a:latin typeface="Arial"/>
            </a:endParaRPr>
          </a:p>
        </p:txBody>
      </p:sp>
      <p:sp>
        <p:nvSpPr>
          <p:cNvPr id="89" name="PlaceHolder 5"/>
          <p:cNvSpPr>
            <a:spLocks noGrp="1"/>
          </p:cNvSpPr>
          <p:nvPr>
            <p:ph type="body"/>
          </p:nvPr>
        </p:nvSpPr>
        <p:spPr>
          <a:xfrm>
            <a:off x="0" y="0"/>
            <a:ext cx="12191760" cy="4216320"/>
          </a:xfrm>
          <a:prstGeom prst="rect">
            <a:avLst/>
          </a:prstGeom>
        </p:spPr>
        <p:txBody>
          <a:bodyPr>
            <a:noAutofit/>
          </a:bodyPr>
          <a:p>
            <a:pPr marL="432000" indent="-324000" algn="ctr">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2800" spc="-1" strike="noStrike">
                <a:solidFill>
                  <a:srgbClr val="000000"/>
                </a:solidFill>
                <a:latin typeface="Arial"/>
              </a:rPr>
              <a:t>Third Outline Level</a:t>
            </a:r>
            <a:endParaRPr b="0" lang="en-IN" sz="2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2800" spc="-1" strike="noStrike">
                <a:solidFill>
                  <a:srgbClr val="000000"/>
                </a:solidFill>
                <a:latin typeface="Arial"/>
              </a:rPr>
              <a:t>Fourth Outline Level</a:t>
            </a:r>
            <a:endParaRPr b="0" lang="en-IN" sz="2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2800" spc="-1" strike="noStrike">
                <a:solidFill>
                  <a:srgbClr val="000000"/>
                </a:solidFill>
                <a:latin typeface="Arial"/>
              </a:rPr>
              <a:t>Fifth Outline Level</a:t>
            </a:r>
            <a:endParaRPr b="0" lang="en-IN" sz="2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2800" spc="-1" strike="noStrike">
                <a:solidFill>
                  <a:srgbClr val="000000"/>
                </a:solidFill>
                <a:latin typeface="Arial"/>
              </a:rPr>
              <a:t>Sixth Outline Level</a:t>
            </a:r>
            <a:endParaRPr b="0" lang="en-IN" sz="2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2800" spc="-1" strike="noStrike">
                <a:solidFill>
                  <a:srgbClr val="000000"/>
                </a:solidFill>
                <a:latin typeface="Arial"/>
              </a:rPr>
              <a:t>Seventh Outline Level</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f7f7f"/>
        </a:solidFill>
      </p:bgPr>
    </p:bg>
    <p:spTree>
      <p:nvGrpSpPr>
        <p:cNvPr id="1" name=""/>
        <p:cNvGrpSpPr/>
        <p:nvPr/>
      </p:nvGrpSpPr>
      <p:grpSpPr>
        <a:xfrm>
          <a:off x="0" y="0"/>
          <a:ext cx="0" cy="0"/>
          <a:chOff x="0" y="0"/>
          <a:chExt cx="0" cy="0"/>
        </a:xfrm>
      </p:grpSpPr>
      <p:grpSp>
        <p:nvGrpSpPr>
          <p:cNvPr id="126" name="Group 1"/>
          <p:cNvGrpSpPr/>
          <p:nvPr/>
        </p:nvGrpSpPr>
        <p:grpSpPr>
          <a:xfrm>
            <a:off x="-9000" y="6358680"/>
            <a:ext cx="12200760" cy="470160"/>
            <a:chOff x="-9000" y="6358680"/>
            <a:chExt cx="12200760" cy="470160"/>
          </a:xfrm>
        </p:grpSpPr>
        <p:sp>
          <p:nvSpPr>
            <p:cNvPr id="127"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128" name="Google Shape;14;p1" descr=""/>
            <p:cNvPicPr/>
            <p:nvPr/>
          </p:nvPicPr>
          <p:blipFill>
            <a:blip r:embed="rId2"/>
            <a:stretch/>
          </p:blipFill>
          <p:spPr>
            <a:xfrm>
              <a:off x="10548360" y="6358680"/>
              <a:ext cx="470160" cy="470160"/>
            </a:xfrm>
            <a:prstGeom prst="rect">
              <a:avLst/>
            </a:prstGeom>
            <a:ln>
              <a:noFill/>
            </a:ln>
          </p:spPr>
        </p:pic>
        <p:sp>
          <p:nvSpPr>
            <p:cNvPr id="129"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130"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31"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f7f7f"/>
        </a:solidFill>
      </p:bgPr>
    </p:bg>
    <p:spTree>
      <p:nvGrpSpPr>
        <p:cNvPr id="1" name=""/>
        <p:cNvGrpSpPr/>
        <p:nvPr/>
      </p:nvGrpSpPr>
      <p:grpSpPr>
        <a:xfrm>
          <a:off x="0" y="0"/>
          <a:ext cx="0" cy="0"/>
          <a:chOff x="0" y="0"/>
          <a:chExt cx="0" cy="0"/>
        </a:xfrm>
      </p:grpSpPr>
      <p:grpSp>
        <p:nvGrpSpPr>
          <p:cNvPr id="168" name="Group 1"/>
          <p:cNvGrpSpPr/>
          <p:nvPr/>
        </p:nvGrpSpPr>
        <p:grpSpPr>
          <a:xfrm>
            <a:off x="-9000" y="6358680"/>
            <a:ext cx="12200760" cy="470160"/>
            <a:chOff x="-9000" y="6358680"/>
            <a:chExt cx="12200760" cy="470160"/>
          </a:xfrm>
        </p:grpSpPr>
        <p:sp>
          <p:nvSpPr>
            <p:cNvPr id="169"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170" name="Google Shape;14;p1" descr=""/>
            <p:cNvPicPr/>
            <p:nvPr/>
          </p:nvPicPr>
          <p:blipFill>
            <a:blip r:embed="rId2"/>
            <a:stretch/>
          </p:blipFill>
          <p:spPr>
            <a:xfrm>
              <a:off x="10548360" y="6358680"/>
              <a:ext cx="470160" cy="470160"/>
            </a:xfrm>
            <a:prstGeom prst="rect">
              <a:avLst/>
            </a:prstGeom>
            <a:ln>
              <a:noFill/>
            </a:ln>
          </p:spPr>
        </p:pic>
        <p:sp>
          <p:nvSpPr>
            <p:cNvPr id="171"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172" name="PlaceHolder 4"/>
          <p:cNvSpPr>
            <a:spLocks noGrp="1"/>
          </p:cNvSpPr>
          <p:nvPr>
            <p:ph type="title"/>
          </p:nvPr>
        </p:nvSpPr>
        <p:spPr>
          <a:xfrm>
            <a:off x="628560" y="685800"/>
            <a:ext cx="6314760" cy="914040"/>
          </a:xfrm>
          <a:prstGeom prst="rect">
            <a:avLst/>
          </a:prstGeom>
        </p:spPr>
        <p:txBody>
          <a:bodyPr anchor="ctr">
            <a:noAutofit/>
          </a:bodyPr>
          <a:p>
            <a:pPr algn="ctr"/>
            <a:r>
              <a:rPr b="0" lang="en-IN" sz="4800" spc="-1" strike="noStrike">
                <a:solidFill>
                  <a:srgbClr val="000000"/>
                </a:solidFill>
                <a:latin typeface="Arial"/>
              </a:rPr>
              <a:t>Click to edit the title text format</a:t>
            </a:r>
            <a:endParaRPr b="0" lang="en-IN" sz="4800" spc="-1" strike="noStrike">
              <a:solidFill>
                <a:srgbClr val="000000"/>
              </a:solidFill>
              <a:latin typeface="Arial"/>
            </a:endParaRPr>
          </a:p>
        </p:txBody>
      </p:sp>
      <p:sp>
        <p:nvSpPr>
          <p:cNvPr id="173" name="CustomShape 5"/>
          <p:cNvSpPr/>
          <p:nvPr/>
        </p:nvSpPr>
        <p:spPr>
          <a:xfrm>
            <a:off x="796320" y="1923120"/>
            <a:ext cx="932400" cy="360"/>
          </a:xfrm>
          <a:custGeom>
            <a:avLst/>
            <a:gdLst/>
            <a:ahLst/>
            <a:rect l="l" t="t" r="r" b="b"/>
            <a:pathLst>
              <a:path w="21600" h="21600">
                <a:moveTo>
                  <a:pt x="0" y="0"/>
                </a:moveTo>
                <a:lnTo>
                  <a:pt x="21600" y="21600"/>
                </a:lnTo>
              </a:path>
            </a:pathLst>
          </a:custGeom>
          <a:noFill/>
          <a:ln w="12600">
            <a:solidFill>
              <a:schemeClr val="dk1"/>
            </a:solidFill>
            <a:miter/>
          </a:ln>
        </p:spPr>
        <p:style>
          <a:lnRef idx="0"/>
          <a:fillRef idx="0"/>
          <a:effectRef idx="0"/>
          <a:fontRef idx="minor"/>
        </p:style>
      </p:sp>
      <p:sp>
        <p:nvSpPr>
          <p:cNvPr id="174" name="PlaceHolder 6"/>
          <p:cNvSpPr>
            <a:spLocks noGrp="1"/>
          </p:cNvSpPr>
          <p:nvPr>
            <p:ph type="body"/>
          </p:nvPr>
        </p:nvSpPr>
        <p:spPr>
          <a:xfrm>
            <a:off x="730800" y="2533680"/>
            <a:ext cx="5028840" cy="713880"/>
          </a:xfrm>
          <a:prstGeom prst="rect">
            <a:avLst/>
          </a:prstGeom>
        </p:spPr>
        <p:txBody>
          <a:bodyPr>
            <a:noAutofit/>
          </a:bodyPr>
          <a:p>
            <a:pPr marL="432000" indent="-324000" algn="ctr">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IN" sz="1400" spc="-1" strike="noStrike">
                <a:solidFill>
                  <a:srgbClr val="000000"/>
                </a:solidFill>
                <a:latin typeface="Arial"/>
              </a:rPr>
              <a:t>Fifth Outline Level</a:t>
            </a:r>
            <a:endParaRPr b="0" lang="en-IN" sz="14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IN" sz="1400" spc="-1" strike="noStrike">
                <a:solidFill>
                  <a:srgbClr val="000000"/>
                </a:solidFill>
                <a:latin typeface="Arial"/>
              </a:rPr>
              <a:t>Sixth Outline Level</a:t>
            </a:r>
            <a:endParaRPr b="0" lang="en-IN" sz="14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IN" sz="1400" spc="-1" strike="noStrike">
                <a:solidFill>
                  <a:srgbClr val="000000"/>
                </a:solidFill>
                <a:latin typeface="Arial"/>
              </a:rPr>
              <a:t>Seventh Outline Level</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0" y="0"/>
            <a:ext cx="12191760" cy="6857640"/>
          </a:xfrm>
          <a:prstGeom prst="rect">
            <a:avLst/>
          </a:prstGeom>
          <a:solidFill>
            <a:srgbClr val="004586"/>
          </a:solidFill>
          <a:ln>
            <a:noFill/>
          </a:ln>
        </p:spPr>
        <p:style>
          <a:lnRef idx="0"/>
          <a:fillRef idx="0"/>
          <a:effectRef idx="0"/>
          <a:fontRef idx="minor"/>
        </p:style>
      </p:sp>
      <p:pic>
        <p:nvPicPr>
          <p:cNvPr id="212" name="Google Shape;118;p19" descr=""/>
          <p:cNvPicPr/>
          <p:nvPr/>
        </p:nvPicPr>
        <p:blipFill>
          <a:blip r:embed="rId1"/>
          <a:stretch/>
        </p:blipFill>
        <p:spPr>
          <a:xfrm>
            <a:off x="4871160" y="0"/>
            <a:ext cx="7320600" cy="6008400"/>
          </a:xfrm>
          <a:prstGeom prst="rect">
            <a:avLst/>
          </a:prstGeom>
          <a:ln>
            <a:noFill/>
          </a:ln>
        </p:spPr>
      </p:pic>
      <p:pic>
        <p:nvPicPr>
          <p:cNvPr id="213" name="Google Shape;119;p19" descr=""/>
          <p:cNvPicPr/>
          <p:nvPr/>
        </p:nvPicPr>
        <p:blipFill>
          <a:blip r:embed="rId2"/>
          <a:stretch/>
        </p:blipFill>
        <p:spPr>
          <a:xfrm rot="10800000">
            <a:off x="-193320" y="984960"/>
            <a:ext cx="7320600" cy="6008400"/>
          </a:xfrm>
          <a:prstGeom prst="rect">
            <a:avLst/>
          </a:prstGeom>
          <a:ln>
            <a:noFill/>
          </a:ln>
        </p:spPr>
      </p:pic>
      <p:sp>
        <p:nvSpPr>
          <p:cNvPr id="214" name="CustomShape 2"/>
          <p:cNvSpPr/>
          <p:nvPr/>
        </p:nvSpPr>
        <p:spPr>
          <a:xfrm>
            <a:off x="365400" y="1188000"/>
            <a:ext cx="7157520" cy="1569240"/>
          </a:xfrm>
          <a:prstGeom prst="rect">
            <a:avLst/>
          </a:prstGeom>
          <a:noFill/>
          <a:ln>
            <a:noFill/>
          </a:ln>
        </p:spPr>
        <p:style>
          <a:lnRef idx="0"/>
          <a:fillRef idx="0"/>
          <a:effectRef idx="0"/>
          <a:fontRef idx="minor"/>
        </p:style>
        <p:txBody>
          <a:bodyPr>
            <a:noAutofit/>
          </a:bodyPr>
          <a:p>
            <a:pPr algn="ctr">
              <a:lnSpc>
                <a:spcPct val="100000"/>
              </a:lnSpc>
              <a:tabLst>
                <a:tab algn="l" pos="0"/>
              </a:tabLst>
            </a:pPr>
            <a:r>
              <a:rPr b="0" lang="en-US" sz="3200" spc="-1" strike="noStrike">
                <a:solidFill>
                  <a:srgbClr val="ffffff"/>
                </a:solidFill>
                <a:latin typeface="Poppins"/>
                <a:ea typeface="Poppins"/>
              </a:rPr>
              <a:t>Assignment On Git and GitHub</a:t>
            </a:r>
            <a:endParaRPr b="0" lang="en-IN" sz="3200" spc="-1" strike="noStrike">
              <a:latin typeface="Arial"/>
            </a:endParaRPr>
          </a:p>
        </p:txBody>
      </p:sp>
      <p:pic>
        <p:nvPicPr>
          <p:cNvPr id="215" name="Google Shape;121;p19" descr="A picture containing clipart&#10;&#10;Description generated with very high confidence"/>
          <p:cNvPicPr/>
          <p:nvPr/>
        </p:nvPicPr>
        <p:blipFill>
          <a:blip r:embed="rId3"/>
          <a:stretch/>
        </p:blipFill>
        <p:spPr>
          <a:xfrm>
            <a:off x="365400" y="296280"/>
            <a:ext cx="2311560" cy="552600"/>
          </a:xfrm>
          <a:prstGeom prst="rect">
            <a:avLst/>
          </a:prstGeom>
          <a:ln>
            <a:noFill/>
          </a:ln>
        </p:spPr>
      </p:pic>
      <p:sp>
        <p:nvSpPr>
          <p:cNvPr id="216" name="CustomShape 3"/>
          <p:cNvSpPr/>
          <p:nvPr/>
        </p:nvSpPr>
        <p:spPr>
          <a:xfrm>
            <a:off x="6761880" y="5649480"/>
            <a:ext cx="5313240" cy="8078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2200" spc="-1" strike="noStrike">
                <a:solidFill>
                  <a:srgbClr val="ffffff"/>
                </a:solidFill>
                <a:latin typeface="Poppins"/>
                <a:ea typeface="Poppins"/>
              </a:rPr>
              <a:t>Presented By : Mohd MuZakkir Saifi </a:t>
            </a:r>
            <a:endParaRPr b="0" lang="en-IN" sz="2200" spc="-1" strike="noStrike">
              <a:latin typeface="Arial"/>
            </a:endParaRPr>
          </a:p>
        </p:txBody>
      </p:sp>
      <p:pic>
        <p:nvPicPr>
          <p:cNvPr id="217" name="Google Shape;123;p19" descr=""/>
          <p:cNvPicPr/>
          <p:nvPr/>
        </p:nvPicPr>
        <p:blipFill>
          <a:blip r:embed="rId4"/>
          <a:stretch/>
        </p:blipFill>
        <p:spPr>
          <a:xfrm>
            <a:off x="4719960" y="1983240"/>
            <a:ext cx="2041920" cy="2041920"/>
          </a:xfrm>
          <a:prstGeom prst="rect">
            <a:avLst/>
          </a:prstGeom>
          <a:ln>
            <a:noFill/>
          </a:ln>
        </p:spPr>
      </p:pic>
      <p:pic>
        <p:nvPicPr>
          <p:cNvPr id="218" name="Google Shape;124;p19" descr=""/>
          <p:cNvPicPr/>
          <p:nvPr/>
        </p:nvPicPr>
        <p:blipFill>
          <a:blip r:embed="rId5"/>
          <a:stretch/>
        </p:blipFill>
        <p:spPr>
          <a:xfrm>
            <a:off x="1845360" y="2051640"/>
            <a:ext cx="2277360" cy="212220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211"/>
                                        </p:tgtEl>
                                        <p:attrNameLst>
                                          <p:attrName>style.visibility</p:attrName>
                                        </p:attrNameLst>
                                      </p:cBhvr>
                                      <p:to>
                                        <p:strVal val="visible"/>
                                      </p:to>
                                    </p:set>
                                    <p:animEffect filter="fade" transition="in">
                                      <p:cBhvr additive="repl">
                                        <p:cTn id="7" dur="500"/>
                                        <p:tgtEl>
                                          <p:spTgt spid="211"/>
                                        </p:tgtEl>
                                      </p:cBhvr>
                                    </p:animEffect>
                                  </p:childTnLst>
                                </p:cTn>
                              </p:par>
                            </p:childTnLst>
                          </p:cTn>
                        </p:par>
                        <p:par>
                          <p:cTn id="8" fill="hold">
                            <p:stCondLst>
                              <p:cond delay="500"/>
                            </p:stCondLst>
                            <p:childTnLst>
                              <p:par>
                                <p:cTn id="9" nodeType="afterEffect" fill="hold" presetClass="entr" presetID="10">
                                  <p:stCondLst>
                                    <p:cond delay="0"/>
                                  </p:stCondLst>
                                  <p:childTnLst>
                                    <p:set>
                                      <p:cBhvr>
                                        <p:cTn id="10" dur="1" fill="hold">
                                          <p:stCondLst>
                                            <p:cond delay="0"/>
                                          </p:stCondLst>
                                        </p:cTn>
                                        <p:tgtEl>
                                          <p:spTgt spid="212"/>
                                        </p:tgtEl>
                                        <p:attrNameLst>
                                          <p:attrName>style.visibility</p:attrName>
                                        </p:attrNameLst>
                                      </p:cBhvr>
                                      <p:to>
                                        <p:strVal val="visible"/>
                                      </p:to>
                                    </p:set>
                                    <p:animEffect filter="fade" transition="in">
                                      <p:cBhvr additive="repl">
                                        <p:cTn id="11" dur="500"/>
                                        <p:tgtEl>
                                          <p:spTgt spid="212"/>
                                        </p:tgtEl>
                                      </p:cBhvr>
                                    </p:animEffect>
                                  </p:childTnLst>
                                </p:cTn>
                              </p:par>
                              <p:par>
                                <p:cTn id="12" nodeType="withEffect" fill="hold" presetClass="entr" presetID="10">
                                  <p:stCondLst>
                                    <p:cond delay="0"/>
                                  </p:stCondLst>
                                  <p:childTnLst>
                                    <p:set>
                                      <p:cBhvr>
                                        <p:cTn id="13" dur="1" fill="hold">
                                          <p:stCondLst>
                                            <p:cond delay="0"/>
                                          </p:stCondLst>
                                        </p:cTn>
                                        <p:tgtEl>
                                          <p:spTgt spid="213"/>
                                        </p:tgtEl>
                                        <p:attrNameLst>
                                          <p:attrName>style.visibility</p:attrName>
                                        </p:attrNameLst>
                                      </p:cBhvr>
                                      <p:to>
                                        <p:strVal val="visible"/>
                                      </p:to>
                                    </p:set>
                                    <p:animEffect filter="fade" transition="in">
                                      <p:cBhvr additive="repl">
                                        <p:cTn id="14" dur="5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2" name="Google Shape;234;p28" descr=""/>
          <p:cNvPicPr/>
          <p:nvPr/>
        </p:nvPicPr>
        <p:blipFill>
          <a:blip r:embed="rId1"/>
          <a:stretch/>
        </p:blipFill>
        <p:spPr>
          <a:xfrm rot="5400000">
            <a:off x="5997600" y="663120"/>
            <a:ext cx="6804000" cy="5584680"/>
          </a:xfrm>
          <a:prstGeom prst="rect">
            <a:avLst/>
          </a:prstGeom>
          <a:ln>
            <a:noFill/>
          </a:ln>
        </p:spPr>
      </p:pic>
      <p:sp>
        <p:nvSpPr>
          <p:cNvPr id="293" name="CustomShape 1"/>
          <p:cNvSpPr/>
          <p:nvPr/>
        </p:nvSpPr>
        <p:spPr>
          <a:xfrm>
            <a:off x="2008080" y="252360"/>
            <a:ext cx="635328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Git Pull Operation</a:t>
            </a:r>
            <a:endParaRPr b="0" lang="en-IN" sz="2800" spc="-1" strike="noStrike">
              <a:latin typeface="Arial"/>
            </a:endParaRPr>
          </a:p>
        </p:txBody>
      </p:sp>
      <p:sp>
        <p:nvSpPr>
          <p:cNvPr id="294" name="CustomShape 2"/>
          <p:cNvSpPr/>
          <p:nvPr/>
        </p:nvSpPr>
        <p:spPr>
          <a:xfrm>
            <a:off x="265320" y="1050840"/>
            <a:ext cx="9118800" cy="1523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200" spc="-1" strike="noStrike">
                <a:solidFill>
                  <a:srgbClr val="000000"/>
                </a:solidFill>
                <a:latin typeface="Poppins"/>
                <a:ea typeface="Poppins"/>
              </a:rPr>
              <a:t>You can think of git pull as Git's version of svn update. It’s an easy way to synchronize your local repository with upstream changes. The following diagram explains each step of the pulling process.</a:t>
            </a:r>
            <a:endParaRPr b="0" lang="en-IN" sz="2200" spc="-1" strike="noStrike">
              <a:latin typeface="Arial"/>
            </a:endParaRPr>
          </a:p>
        </p:txBody>
      </p:sp>
      <p:pic>
        <p:nvPicPr>
          <p:cNvPr id="295" name="Google Shape;237;p28" descr=""/>
          <p:cNvPicPr/>
          <p:nvPr/>
        </p:nvPicPr>
        <p:blipFill>
          <a:blip r:embed="rId2"/>
          <a:stretch/>
        </p:blipFill>
        <p:spPr>
          <a:xfrm>
            <a:off x="152280" y="2742840"/>
            <a:ext cx="4528800" cy="2062080"/>
          </a:xfrm>
          <a:prstGeom prst="rect">
            <a:avLst/>
          </a:prstGeom>
          <a:ln>
            <a:noFill/>
          </a:ln>
        </p:spPr>
      </p:pic>
      <p:pic>
        <p:nvPicPr>
          <p:cNvPr id="296" name="Google Shape;238;p28" descr=""/>
          <p:cNvPicPr/>
          <p:nvPr/>
        </p:nvPicPr>
        <p:blipFill>
          <a:blip r:embed="rId3"/>
          <a:stretch/>
        </p:blipFill>
        <p:spPr>
          <a:xfrm>
            <a:off x="7208280" y="2773440"/>
            <a:ext cx="4405320" cy="2062080"/>
          </a:xfrm>
          <a:prstGeom prst="rect">
            <a:avLst/>
          </a:prstGeom>
          <a:ln>
            <a:noFill/>
          </a:ln>
        </p:spPr>
      </p:pic>
      <p:sp>
        <p:nvSpPr>
          <p:cNvPr id="297" name="CustomShape 3"/>
          <p:cNvSpPr/>
          <p:nvPr/>
        </p:nvSpPr>
        <p:spPr>
          <a:xfrm>
            <a:off x="562680" y="5063760"/>
            <a:ext cx="3768120" cy="4881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000" spc="-1" strike="noStrike">
                <a:solidFill>
                  <a:srgbClr val="000000"/>
                </a:solidFill>
                <a:latin typeface="Poppins"/>
                <a:ea typeface="Poppins"/>
              </a:rPr>
              <a:t>Current </a:t>
            </a:r>
            <a:endParaRPr b="0" lang="en-IN" sz="2000" spc="-1" strike="noStrike">
              <a:latin typeface="Arial"/>
            </a:endParaRPr>
          </a:p>
        </p:txBody>
      </p:sp>
      <p:sp>
        <p:nvSpPr>
          <p:cNvPr id="298" name="CustomShape 4"/>
          <p:cNvSpPr/>
          <p:nvPr/>
        </p:nvSpPr>
        <p:spPr>
          <a:xfrm>
            <a:off x="8716320" y="5002200"/>
            <a:ext cx="6114600" cy="4881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2000" spc="-1" strike="noStrike">
                <a:solidFill>
                  <a:srgbClr val="000000"/>
                </a:solidFill>
                <a:latin typeface="Poppins"/>
                <a:ea typeface="Poppins"/>
              </a:rPr>
              <a:t>After</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9" name="Google Shape;245;p29" descr=""/>
          <p:cNvPicPr/>
          <p:nvPr/>
        </p:nvPicPr>
        <p:blipFill>
          <a:blip r:embed="rId1"/>
          <a:stretch/>
        </p:blipFill>
        <p:spPr>
          <a:xfrm rot="5400000">
            <a:off x="5997600" y="663120"/>
            <a:ext cx="6804000" cy="5584680"/>
          </a:xfrm>
          <a:prstGeom prst="rect">
            <a:avLst/>
          </a:prstGeom>
          <a:ln>
            <a:noFill/>
          </a:ln>
        </p:spPr>
      </p:pic>
      <p:sp>
        <p:nvSpPr>
          <p:cNvPr id="300" name="CustomShape 1"/>
          <p:cNvSpPr/>
          <p:nvPr/>
        </p:nvSpPr>
        <p:spPr>
          <a:xfrm>
            <a:off x="4058640" y="921600"/>
            <a:ext cx="667332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GitHub Link</a:t>
            </a:r>
            <a:endParaRPr b="0" lang="en-IN" sz="2800" spc="-1" strike="noStrike">
              <a:latin typeface="Arial"/>
            </a:endParaRPr>
          </a:p>
        </p:txBody>
      </p:sp>
      <p:sp>
        <p:nvSpPr>
          <p:cNvPr id="301" name="CustomShape 2"/>
          <p:cNvSpPr/>
          <p:nvPr/>
        </p:nvSpPr>
        <p:spPr>
          <a:xfrm>
            <a:off x="1677960" y="2293920"/>
            <a:ext cx="9448200" cy="5335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2300" spc="-1" strike="noStrike">
                <a:solidFill>
                  <a:srgbClr val="000000"/>
                </a:solidFill>
                <a:latin typeface="Poppins"/>
                <a:ea typeface="Poppins"/>
              </a:rPr>
              <a:t>https://github.com/muzakkirsaifi123/Git_Assignment</a:t>
            </a:r>
            <a:endParaRPr b="0" lang="en-IN" sz="23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Google Shape;252;p30" descr=""/>
          <p:cNvPicPr/>
          <p:nvPr/>
        </p:nvPicPr>
        <p:blipFill>
          <a:blip r:embed="rId1"/>
          <a:stretch/>
        </p:blipFill>
        <p:spPr>
          <a:xfrm>
            <a:off x="0" y="0"/>
            <a:ext cx="12191760" cy="6857640"/>
          </a:xfrm>
          <a:prstGeom prst="rect">
            <a:avLst/>
          </a:prstGeom>
          <a:ln>
            <a:noFill/>
          </a:ln>
        </p:spPr>
      </p:pic>
      <p:sp>
        <p:nvSpPr>
          <p:cNvPr id="303" name="CustomShape 1"/>
          <p:cNvSpPr/>
          <p:nvPr/>
        </p:nvSpPr>
        <p:spPr>
          <a:xfrm>
            <a:off x="0" y="0"/>
            <a:ext cx="12191760" cy="6857640"/>
          </a:xfrm>
          <a:prstGeom prst="rect">
            <a:avLst/>
          </a:prstGeom>
          <a:solidFill>
            <a:srgbClr val="004586"/>
          </a:solidFill>
          <a:ln>
            <a:noFill/>
          </a:ln>
        </p:spPr>
        <p:style>
          <a:lnRef idx="0"/>
          <a:fillRef idx="0"/>
          <a:effectRef idx="0"/>
          <a:fontRef idx="minor"/>
        </p:style>
      </p:sp>
      <p:pic>
        <p:nvPicPr>
          <p:cNvPr id="304" name="Google Shape;254;p30" descr=""/>
          <p:cNvPicPr/>
          <p:nvPr/>
        </p:nvPicPr>
        <p:blipFill>
          <a:blip r:embed="rId2"/>
          <a:stretch/>
        </p:blipFill>
        <p:spPr>
          <a:xfrm>
            <a:off x="5766120" y="-213120"/>
            <a:ext cx="6655320" cy="5462640"/>
          </a:xfrm>
          <a:prstGeom prst="rect">
            <a:avLst/>
          </a:prstGeom>
          <a:ln>
            <a:noFill/>
          </a:ln>
        </p:spPr>
      </p:pic>
      <p:pic>
        <p:nvPicPr>
          <p:cNvPr id="305" name="Google Shape;255;p30" descr=""/>
          <p:cNvPicPr/>
          <p:nvPr/>
        </p:nvPicPr>
        <p:blipFill>
          <a:blip r:embed="rId3"/>
          <a:stretch/>
        </p:blipFill>
        <p:spPr>
          <a:xfrm rot="10800000">
            <a:off x="-214560" y="1060920"/>
            <a:ext cx="7320600" cy="6008400"/>
          </a:xfrm>
          <a:prstGeom prst="rect">
            <a:avLst/>
          </a:prstGeom>
          <a:ln>
            <a:noFill/>
          </a:ln>
        </p:spPr>
      </p:pic>
      <p:sp>
        <p:nvSpPr>
          <p:cNvPr id="306" name="CustomShape 2"/>
          <p:cNvSpPr/>
          <p:nvPr/>
        </p:nvSpPr>
        <p:spPr>
          <a:xfrm>
            <a:off x="3947040" y="2204640"/>
            <a:ext cx="3585960" cy="1046160"/>
          </a:xfrm>
          <a:prstGeom prst="rect">
            <a:avLst/>
          </a:prstGeom>
          <a:noFill/>
          <a:ln>
            <a:noFill/>
          </a:ln>
        </p:spPr>
        <p:style>
          <a:lnRef idx="0"/>
          <a:fillRef idx="0"/>
          <a:effectRef idx="0"/>
          <a:fontRef idx="minor"/>
        </p:style>
        <p:txBody>
          <a:bodyPr>
            <a:noAutofit/>
          </a:bodyPr>
          <a:p>
            <a:pPr>
              <a:lnSpc>
                <a:spcPct val="166000"/>
              </a:lnSpc>
              <a:tabLst>
                <a:tab algn="l" pos="0"/>
              </a:tabLst>
            </a:pPr>
            <a:r>
              <a:rPr b="0" lang="en-US" sz="4800" spc="-1" strike="noStrike">
                <a:solidFill>
                  <a:srgbClr val="ffffff"/>
                </a:solidFill>
                <a:latin typeface="Poppins"/>
                <a:ea typeface="Poppins"/>
              </a:rPr>
              <a:t>Thank You!</a:t>
            </a:r>
            <a:endParaRPr b="0" lang="en-IN" sz="48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0"/>
                      </p:stCondLst>
                      <p:childTnLst>
                        <p:par>
                          <p:cTn id="50" fill="hold">
                            <p:stCondLst>
                              <p:cond delay="0"/>
                            </p:stCondLst>
                            <p:childTnLst>
                              <p:par>
                                <p:cTn id="51" nodeType="withEffect" fill="hold" presetClass="entr" presetID="10">
                                  <p:stCondLst>
                                    <p:cond delay="0"/>
                                  </p:stCondLst>
                                  <p:childTnLst>
                                    <p:set>
                                      <p:cBhvr>
                                        <p:cTn id="52" dur="1" fill="hold">
                                          <p:stCondLst>
                                            <p:cond delay="0"/>
                                          </p:stCondLst>
                                        </p:cTn>
                                        <p:tgtEl>
                                          <p:spTgt spid="303"/>
                                        </p:tgtEl>
                                        <p:attrNameLst>
                                          <p:attrName>style.visibility</p:attrName>
                                        </p:attrNameLst>
                                      </p:cBhvr>
                                      <p:to>
                                        <p:strVal val="visible"/>
                                      </p:to>
                                    </p:set>
                                    <p:animEffect filter="fade" transition="in">
                                      <p:cBhvr additive="repl">
                                        <p:cTn id="53" dur="500"/>
                                        <p:tgtEl>
                                          <p:spTgt spid="303"/>
                                        </p:tgtEl>
                                      </p:cBhvr>
                                    </p:animEffect>
                                  </p:childTnLst>
                                </p:cTn>
                              </p:par>
                            </p:childTnLst>
                          </p:cTn>
                        </p:par>
                        <p:par>
                          <p:cTn id="54" fill="hold">
                            <p:stCondLst>
                              <p:cond delay="500"/>
                            </p:stCondLst>
                            <p:childTnLst>
                              <p:par>
                                <p:cTn id="55" nodeType="afterEffect" fill="hold" presetClass="entr" presetID="10">
                                  <p:stCondLst>
                                    <p:cond delay="0"/>
                                  </p:stCondLst>
                                  <p:childTnLst>
                                    <p:set>
                                      <p:cBhvr>
                                        <p:cTn id="56" dur="1" fill="hold">
                                          <p:stCondLst>
                                            <p:cond delay="0"/>
                                          </p:stCondLst>
                                        </p:cTn>
                                        <p:tgtEl>
                                          <p:spTgt spid="304"/>
                                        </p:tgtEl>
                                        <p:attrNameLst>
                                          <p:attrName>style.visibility</p:attrName>
                                        </p:attrNameLst>
                                      </p:cBhvr>
                                      <p:to>
                                        <p:strVal val="visible"/>
                                      </p:to>
                                    </p:set>
                                    <p:animEffect filter="fade" transition="in">
                                      <p:cBhvr additive="repl">
                                        <p:cTn id="57" dur="500"/>
                                        <p:tgtEl>
                                          <p:spTgt spid="304"/>
                                        </p:tgtEl>
                                      </p:cBhvr>
                                    </p:animEffect>
                                  </p:childTnLst>
                                </p:cTn>
                              </p:par>
                              <p:par>
                                <p:cTn id="58" nodeType="withEffect" fill="hold" presetClass="entr" presetID="10">
                                  <p:stCondLst>
                                    <p:cond delay="0"/>
                                  </p:stCondLst>
                                  <p:childTnLst>
                                    <p:set>
                                      <p:cBhvr>
                                        <p:cTn id="59" dur="1" fill="hold">
                                          <p:stCondLst>
                                            <p:cond delay="0"/>
                                          </p:stCondLst>
                                        </p:cTn>
                                        <p:tgtEl>
                                          <p:spTgt spid="305"/>
                                        </p:tgtEl>
                                        <p:attrNameLst>
                                          <p:attrName>style.visibility</p:attrName>
                                        </p:attrNameLst>
                                      </p:cBhvr>
                                      <p:to>
                                        <p:strVal val="visible"/>
                                      </p:to>
                                    </p:set>
                                    <p:animEffect filter="fade" transition="in">
                                      <p:cBhvr additive="repl">
                                        <p:cTn id="60" dur="500"/>
                                        <p:tgtEl>
                                          <p:spTgt spid="305"/>
                                        </p:tgtEl>
                                      </p:cBhvr>
                                    </p:animEffect>
                                  </p:childTnLst>
                                </p:cTn>
                              </p:par>
                            </p:childTnLst>
                          </p:cTn>
                        </p:par>
                        <p:par>
                          <p:cTn id="61" fill="hold">
                            <p:stCondLst>
                              <p:cond delay="1000"/>
                            </p:stCondLst>
                            <p:childTnLst>
                              <p:par>
                                <p:cTn id="62" nodeType="afterEffect" fill="hold" presetClass="entr" presetID="10">
                                  <p:stCondLst>
                                    <p:cond delay="0"/>
                                  </p:stCondLst>
                                  <p:childTnLst>
                                    <p:set>
                                      <p:cBhvr>
                                        <p:cTn id="63" dur="1" fill="hold">
                                          <p:stCondLst>
                                            <p:cond delay="0"/>
                                          </p:stCondLst>
                                        </p:cTn>
                                        <p:tgtEl>
                                          <p:spTgt spid="306"/>
                                        </p:tgtEl>
                                        <p:attrNameLst>
                                          <p:attrName>style.visibility</p:attrName>
                                        </p:attrNameLst>
                                      </p:cBhvr>
                                      <p:to>
                                        <p:strVal val="visible"/>
                                      </p:to>
                                    </p:set>
                                    <p:animEffect filter="fade" transition="in">
                                      <p:cBhvr additive="repl">
                                        <p:cTn id="64" dur="500"/>
                                        <p:tgtEl>
                                          <p:spTgt spid="3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19" name="Group 1"/>
          <p:cNvGrpSpPr/>
          <p:nvPr/>
        </p:nvGrpSpPr>
        <p:grpSpPr>
          <a:xfrm>
            <a:off x="6764040" y="-336240"/>
            <a:ext cx="8807400" cy="9131040"/>
            <a:chOff x="6764040" y="-336240"/>
            <a:chExt cx="8807400" cy="9131040"/>
          </a:xfrm>
        </p:grpSpPr>
        <p:sp>
          <p:nvSpPr>
            <p:cNvPr id="220" name="CustomShape 2"/>
            <p:cNvSpPr/>
            <p:nvPr/>
          </p:nvSpPr>
          <p:spPr>
            <a:xfrm rot="19575000">
              <a:off x="7888680" y="1035720"/>
              <a:ext cx="6664320" cy="5687280"/>
            </a:xfrm>
            <a:custGeom>
              <a:avLst/>
              <a:gdLst/>
              <a:ahLst/>
              <a:rect l="l" t="t" r="r" b="b"/>
              <a:pathLst>
                <a:path w="4509" h="3848">
                  <a:moveTo>
                    <a:pt x="1674" y="3848"/>
                  </a:moveTo>
                  <a:lnTo>
                    <a:pt x="1411" y="3026"/>
                  </a:lnTo>
                  <a:lnTo>
                    <a:pt x="0" y="3222"/>
                  </a:lnTo>
                  <a:lnTo>
                    <a:pt x="274" y="1680"/>
                  </a:lnTo>
                  <a:lnTo>
                    <a:pt x="789" y="551"/>
                  </a:lnTo>
                  <a:lnTo>
                    <a:pt x="1104" y="958"/>
                  </a:lnTo>
                  <a:lnTo>
                    <a:pt x="1375" y="0"/>
                  </a:lnTo>
                  <a:lnTo>
                    <a:pt x="2068" y="806"/>
                  </a:lnTo>
                  <a:lnTo>
                    <a:pt x="2458" y="660"/>
                  </a:lnTo>
                  <a:lnTo>
                    <a:pt x="2266" y="1194"/>
                  </a:lnTo>
                  <a:lnTo>
                    <a:pt x="4509" y="1761"/>
                  </a:lnTo>
                  <a:lnTo>
                    <a:pt x="2446" y="3123"/>
                  </a:lnTo>
                  <a:lnTo>
                    <a:pt x="1674" y="3848"/>
                  </a:lnTo>
                  <a:close/>
                </a:path>
              </a:pathLst>
            </a:custGeom>
            <a:gradFill rotWithShape="0">
              <a:gsLst>
                <a:gs pos="0">
                  <a:srgbClr val="2099d8">
                    <a:alpha val="25098"/>
                  </a:srgbClr>
                </a:gs>
                <a:gs pos="100000">
                  <a:srgbClr val="27a6c2">
                    <a:alpha val="20000"/>
                  </a:srgbClr>
                </a:gs>
              </a:gsLst>
              <a:lin ang="8772000"/>
            </a:gradFill>
            <a:ln>
              <a:noFill/>
            </a:ln>
          </p:spPr>
          <p:style>
            <a:lnRef idx="0"/>
            <a:fillRef idx="0"/>
            <a:effectRef idx="0"/>
            <a:fontRef idx="minor"/>
          </p:style>
        </p:sp>
        <p:sp>
          <p:nvSpPr>
            <p:cNvPr id="221" name="CustomShape 3"/>
            <p:cNvSpPr/>
            <p:nvPr/>
          </p:nvSpPr>
          <p:spPr>
            <a:xfrm rot="19575000">
              <a:off x="7633440" y="4028760"/>
              <a:ext cx="4410360" cy="3866400"/>
            </a:xfrm>
            <a:custGeom>
              <a:avLst/>
              <a:gdLst/>
              <a:ahLst/>
              <a:rect l="l" t="t" r="r" b="b"/>
              <a:pathLst>
                <a:path w="2984" h="2616">
                  <a:moveTo>
                    <a:pt x="0" y="379"/>
                  </a:moveTo>
                  <a:lnTo>
                    <a:pt x="2984" y="0"/>
                  </a:lnTo>
                  <a:lnTo>
                    <a:pt x="2367" y="2616"/>
                  </a:lnTo>
                  <a:lnTo>
                    <a:pt x="687" y="1954"/>
                  </a:lnTo>
                  <a:lnTo>
                    <a:pt x="0" y="379"/>
                  </a:lnTo>
                  <a:close/>
                </a:path>
              </a:pathLst>
            </a:custGeom>
            <a:solidFill>
              <a:schemeClr val="accent3">
                <a:alpha val="25000"/>
              </a:schemeClr>
            </a:solidFill>
            <a:ln>
              <a:noFill/>
            </a:ln>
          </p:spPr>
          <p:style>
            <a:lnRef idx="0"/>
            <a:fillRef idx="0"/>
            <a:effectRef idx="0"/>
            <a:fontRef idx="minor"/>
          </p:style>
        </p:sp>
        <p:sp>
          <p:nvSpPr>
            <p:cNvPr id="222" name="CustomShape 4"/>
            <p:cNvSpPr/>
            <p:nvPr/>
          </p:nvSpPr>
          <p:spPr>
            <a:xfrm rot="19575000">
              <a:off x="9336240" y="721080"/>
              <a:ext cx="4601160" cy="4448880"/>
            </a:xfrm>
            <a:custGeom>
              <a:avLst/>
              <a:gdLst/>
              <a:ahLst/>
              <a:rect l="l" t="t" r="r" b="b"/>
              <a:pathLst>
                <a:path w="3113" h="3010">
                  <a:moveTo>
                    <a:pt x="0" y="0"/>
                  </a:moveTo>
                  <a:lnTo>
                    <a:pt x="55" y="3010"/>
                  </a:lnTo>
                  <a:lnTo>
                    <a:pt x="3113" y="1765"/>
                  </a:lnTo>
                  <a:lnTo>
                    <a:pt x="0" y="0"/>
                  </a:lnTo>
                  <a:close/>
                </a:path>
              </a:pathLst>
            </a:custGeom>
            <a:solidFill>
              <a:schemeClr val="accent4">
                <a:alpha val="25000"/>
              </a:schemeClr>
            </a:solidFill>
            <a:ln>
              <a:noFill/>
            </a:ln>
          </p:spPr>
          <p:style>
            <a:lnRef idx="0"/>
            <a:fillRef idx="0"/>
            <a:effectRef idx="0"/>
            <a:fontRef idx="minor"/>
          </p:style>
        </p:sp>
        <p:sp>
          <p:nvSpPr>
            <p:cNvPr id="223" name="CustomShape 5"/>
            <p:cNvSpPr/>
            <p:nvPr/>
          </p:nvSpPr>
          <p:spPr>
            <a:xfrm rot="19575000">
              <a:off x="9640080" y="3035520"/>
              <a:ext cx="1720080" cy="3056400"/>
            </a:xfrm>
            <a:custGeom>
              <a:avLst/>
              <a:gdLst/>
              <a:ahLst/>
              <a:rect l="l" t="t" r="r" b="b"/>
              <a:pathLst>
                <a:path w="1164" h="2068">
                  <a:moveTo>
                    <a:pt x="1164" y="236"/>
                  </a:moveTo>
                  <a:lnTo>
                    <a:pt x="308" y="2068"/>
                  </a:lnTo>
                  <a:lnTo>
                    <a:pt x="0" y="0"/>
                  </a:lnTo>
                  <a:lnTo>
                    <a:pt x="1164" y="236"/>
                  </a:lnTo>
                  <a:close/>
                </a:path>
              </a:pathLst>
            </a:custGeom>
            <a:solidFill>
              <a:schemeClr val="accent1">
                <a:alpha val="25000"/>
              </a:schemeClr>
            </a:solidFill>
            <a:ln>
              <a:noFill/>
            </a:ln>
          </p:spPr>
          <p:style>
            <a:lnRef idx="0"/>
            <a:fillRef idx="0"/>
            <a:effectRef idx="0"/>
            <a:fontRef idx="minor"/>
          </p:style>
        </p:sp>
        <p:sp>
          <p:nvSpPr>
            <p:cNvPr id="224" name="CustomShape 6"/>
            <p:cNvSpPr/>
            <p:nvPr/>
          </p:nvSpPr>
          <p:spPr>
            <a:xfrm rot="19575000">
              <a:off x="7300800" y="4321080"/>
              <a:ext cx="3148200" cy="2887920"/>
            </a:xfrm>
            <a:custGeom>
              <a:avLst/>
              <a:gdLst/>
              <a:ahLst/>
              <a:rect l="l" t="t" r="r" b="b"/>
              <a:pathLst>
                <a:path w="2130" h="1954">
                  <a:moveTo>
                    <a:pt x="0" y="525"/>
                  </a:moveTo>
                  <a:lnTo>
                    <a:pt x="2130" y="1954"/>
                  </a:lnTo>
                  <a:lnTo>
                    <a:pt x="1954" y="0"/>
                  </a:lnTo>
                  <a:lnTo>
                    <a:pt x="0" y="525"/>
                  </a:lnTo>
                  <a:close/>
                </a:path>
              </a:pathLst>
            </a:custGeom>
            <a:solidFill>
              <a:schemeClr val="accent2">
                <a:alpha val="25000"/>
              </a:schemeClr>
            </a:solidFill>
            <a:ln>
              <a:noFill/>
            </a:ln>
          </p:spPr>
          <p:style>
            <a:lnRef idx="0"/>
            <a:fillRef idx="0"/>
            <a:effectRef idx="0"/>
            <a:fontRef idx="minor"/>
          </p:style>
        </p:sp>
        <p:sp>
          <p:nvSpPr>
            <p:cNvPr id="225" name="CustomShape 7"/>
            <p:cNvSpPr/>
            <p:nvPr/>
          </p:nvSpPr>
          <p:spPr>
            <a:xfrm rot="19575000">
              <a:off x="7483320" y="4555440"/>
              <a:ext cx="4672080" cy="2284920"/>
            </a:xfrm>
            <a:custGeom>
              <a:avLst/>
              <a:gdLst/>
              <a:ahLst/>
              <a:rect l="l" t="t" r="r" b="b"/>
              <a:pathLst>
                <a:path w="3161" h="1546">
                  <a:moveTo>
                    <a:pt x="0" y="0"/>
                  </a:moveTo>
                  <a:lnTo>
                    <a:pt x="3161" y="1546"/>
                  </a:lnTo>
                  <a:lnTo>
                    <a:pt x="2116" y="1425"/>
                  </a:lnTo>
                  <a:lnTo>
                    <a:pt x="0" y="0"/>
                  </a:lnTo>
                  <a:close/>
                </a:path>
              </a:pathLst>
            </a:custGeom>
            <a:gradFill rotWithShape="0">
              <a:gsLst>
                <a:gs pos="0">
                  <a:srgbClr val="2099d8">
                    <a:alpha val="20000"/>
                  </a:srgbClr>
                </a:gs>
                <a:gs pos="100000">
                  <a:srgbClr val="27a6c2">
                    <a:alpha val="10196"/>
                  </a:srgbClr>
                </a:gs>
              </a:gsLst>
              <a:lin ang="3372000"/>
            </a:gradFill>
            <a:ln>
              <a:noFill/>
            </a:ln>
          </p:spPr>
          <p:style>
            <a:lnRef idx="0"/>
            <a:fillRef idx="0"/>
            <a:effectRef idx="0"/>
            <a:fontRef idx="minor"/>
          </p:style>
        </p:sp>
        <p:sp>
          <p:nvSpPr>
            <p:cNvPr id="226" name="CustomShape 8"/>
            <p:cNvSpPr/>
            <p:nvPr/>
          </p:nvSpPr>
          <p:spPr>
            <a:xfrm rot="19575000">
              <a:off x="13756320" y="1937160"/>
              <a:ext cx="48240" cy="46800"/>
            </a:xfrm>
            <a:custGeom>
              <a:avLst/>
              <a:gdLst/>
              <a:ahLst/>
              <a:rect l="l" t="t" r="r" b="b"/>
              <a:pathLst>
                <a:path w="30" h="29">
                  <a:moveTo>
                    <a:pt x="28" y="18"/>
                  </a:moveTo>
                  <a:cubicBezTo>
                    <a:pt x="26" y="25"/>
                    <a:pt x="18" y="29"/>
                    <a:pt x="11" y="27"/>
                  </a:cubicBezTo>
                  <a:cubicBezTo>
                    <a:pt x="4" y="25"/>
                    <a:pt x="0" y="18"/>
                    <a:pt x="2" y="11"/>
                  </a:cubicBezTo>
                  <a:cubicBezTo>
                    <a:pt x="5" y="4"/>
                    <a:pt x="12" y="0"/>
                    <a:pt x="19" y="2"/>
                  </a:cubicBezTo>
                  <a:cubicBezTo>
                    <a:pt x="26" y="4"/>
                    <a:pt x="30" y="11"/>
                    <a:pt x="28" y="18"/>
                  </a:cubicBezTo>
                  <a:close/>
                </a:path>
              </a:pathLst>
            </a:custGeom>
            <a:gradFill rotWithShape="0">
              <a:gsLst>
                <a:gs pos="0">
                  <a:srgbClr val="2099d8">
                    <a:alpha val="20000"/>
                  </a:srgbClr>
                </a:gs>
                <a:gs pos="100000">
                  <a:srgbClr val="27a6c2">
                    <a:alpha val="10196"/>
                  </a:srgbClr>
                </a:gs>
              </a:gsLst>
              <a:lin ang="3372000"/>
            </a:gradFill>
            <a:ln>
              <a:noFill/>
            </a:ln>
          </p:spPr>
          <p:style>
            <a:lnRef idx="0"/>
            <a:fillRef idx="0"/>
            <a:effectRef idx="0"/>
            <a:fontRef idx="minor"/>
          </p:style>
        </p:sp>
        <p:sp>
          <p:nvSpPr>
            <p:cNvPr id="227" name="CustomShape 9"/>
            <p:cNvSpPr/>
            <p:nvPr/>
          </p:nvSpPr>
          <p:spPr>
            <a:xfrm rot="19575000">
              <a:off x="8480520" y="5312520"/>
              <a:ext cx="61560" cy="61560"/>
            </a:xfrm>
            <a:custGeom>
              <a:avLst/>
              <a:gdLst/>
              <a:ahLst/>
              <a:rect l="l" t="t" r="r" b="b"/>
              <a:pathLst>
                <a:path w="39" h="39">
                  <a:moveTo>
                    <a:pt x="4" y="26"/>
                  </a:moveTo>
                  <a:cubicBezTo>
                    <a:pt x="0" y="17"/>
                    <a:pt x="4" y="7"/>
                    <a:pt x="13" y="3"/>
                  </a:cubicBezTo>
                  <a:cubicBezTo>
                    <a:pt x="22" y="0"/>
                    <a:pt x="32" y="4"/>
                    <a:pt x="35" y="13"/>
                  </a:cubicBezTo>
                  <a:cubicBezTo>
                    <a:pt x="39" y="22"/>
                    <a:pt x="35" y="32"/>
                    <a:pt x="26" y="35"/>
                  </a:cubicBezTo>
                  <a:cubicBezTo>
                    <a:pt x="17" y="39"/>
                    <a:pt x="7" y="34"/>
                    <a:pt x="4" y="26"/>
                  </a:cubicBezTo>
                  <a:close/>
                </a:path>
              </a:pathLst>
            </a:custGeom>
            <a:gradFill rotWithShape="0">
              <a:gsLst>
                <a:gs pos="0">
                  <a:srgbClr val="2099d8">
                    <a:alpha val="20000"/>
                  </a:srgbClr>
                </a:gs>
                <a:gs pos="100000">
                  <a:srgbClr val="27a6c2">
                    <a:alpha val="10196"/>
                  </a:srgbClr>
                </a:gs>
              </a:gsLst>
              <a:lin ang="3372000"/>
            </a:gradFill>
            <a:ln>
              <a:noFill/>
            </a:ln>
          </p:spPr>
          <p:style>
            <a:lnRef idx="0"/>
            <a:fillRef idx="0"/>
            <a:effectRef idx="0"/>
            <a:fontRef idx="minor"/>
          </p:style>
        </p:sp>
      </p:grpSp>
      <p:sp>
        <p:nvSpPr>
          <p:cNvPr id="228" name="CustomShape 10"/>
          <p:cNvSpPr/>
          <p:nvPr/>
        </p:nvSpPr>
        <p:spPr>
          <a:xfrm rot="19575000">
            <a:off x="6781680" y="1428480"/>
            <a:ext cx="7790760" cy="5784840"/>
          </a:xfrm>
          <a:custGeom>
            <a:avLst/>
            <a:gdLst/>
            <a:ahLst/>
            <a:rect l="l" t="t" r="r" b="b"/>
            <a:pathLst>
              <a:path w="4842" h="3592">
                <a:moveTo>
                  <a:pt x="4842" y="1652"/>
                </a:moveTo>
                <a:cubicBezTo>
                  <a:pt x="4842" y="1652"/>
                  <a:pt x="4842" y="1652"/>
                  <a:pt x="4842" y="1652"/>
                </a:cubicBezTo>
                <a:cubicBezTo>
                  <a:pt x="4842" y="1652"/>
                  <a:pt x="4842" y="1652"/>
                  <a:pt x="4842" y="1652"/>
                </a:cubicBezTo>
                <a:cubicBezTo>
                  <a:pt x="4841" y="1645"/>
                  <a:pt x="4841" y="1645"/>
                  <a:pt x="4841" y="1645"/>
                </a:cubicBezTo>
                <a:cubicBezTo>
                  <a:pt x="2812" y="1131"/>
                  <a:pt x="2812" y="1131"/>
                  <a:pt x="2812" y="1131"/>
                </a:cubicBezTo>
                <a:cubicBezTo>
                  <a:pt x="2814" y="1124"/>
                  <a:pt x="2814" y="1117"/>
                  <a:pt x="2811" y="1109"/>
                </a:cubicBezTo>
                <a:cubicBezTo>
                  <a:pt x="2808" y="1103"/>
                  <a:pt x="2803" y="1097"/>
                  <a:pt x="2797" y="1094"/>
                </a:cubicBezTo>
                <a:cubicBezTo>
                  <a:pt x="2950" y="665"/>
                  <a:pt x="2950" y="665"/>
                  <a:pt x="2950" y="665"/>
                </a:cubicBezTo>
                <a:cubicBezTo>
                  <a:pt x="2956" y="666"/>
                  <a:pt x="2961" y="666"/>
                  <a:pt x="2967" y="664"/>
                </a:cubicBezTo>
                <a:cubicBezTo>
                  <a:pt x="2981" y="658"/>
                  <a:pt x="2988" y="641"/>
                  <a:pt x="2982" y="627"/>
                </a:cubicBezTo>
                <a:cubicBezTo>
                  <a:pt x="2976" y="612"/>
                  <a:pt x="2960" y="605"/>
                  <a:pt x="2945" y="611"/>
                </a:cubicBezTo>
                <a:cubicBezTo>
                  <a:pt x="2932" y="616"/>
                  <a:pt x="2925" y="630"/>
                  <a:pt x="2928" y="644"/>
                </a:cubicBezTo>
                <a:cubicBezTo>
                  <a:pt x="2617" y="761"/>
                  <a:pt x="2617" y="761"/>
                  <a:pt x="2617" y="761"/>
                </a:cubicBezTo>
                <a:cubicBezTo>
                  <a:pt x="2617" y="759"/>
                  <a:pt x="2617" y="756"/>
                  <a:pt x="2616" y="754"/>
                </a:cubicBezTo>
                <a:cubicBezTo>
                  <a:pt x="2612" y="744"/>
                  <a:pt x="2601" y="740"/>
                  <a:pt x="2591" y="744"/>
                </a:cubicBezTo>
                <a:cubicBezTo>
                  <a:pt x="2588" y="745"/>
                  <a:pt x="2585" y="747"/>
                  <a:pt x="2583" y="749"/>
                </a:cubicBezTo>
                <a:cubicBezTo>
                  <a:pt x="1983" y="51"/>
                  <a:pt x="1983" y="51"/>
                  <a:pt x="1983" y="51"/>
                </a:cubicBezTo>
                <a:cubicBezTo>
                  <a:pt x="1990" y="43"/>
                  <a:pt x="1992" y="32"/>
                  <a:pt x="1988" y="22"/>
                </a:cubicBezTo>
                <a:cubicBezTo>
                  <a:pt x="1982" y="7"/>
                  <a:pt x="1965" y="0"/>
                  <a:pt x="1951" y="6"/>
                </a:cubicBezTo>
                <a:cubicBezTo>
                  <a:pt x="1936" y="12"/>
                  <a:pt x="1929" y="28"/>
                  <a:pt x="1935" y="43"/>
                </a:cubicBezTo>
                <a:cubicBezTo>
                  <a:pt x="1938" y="50"/>
                  <a:pt x="1944" y="55"/>
                  <a:pt x="1950" y="58"/>
                </a:cubicBezTo>
                <a:cubicBezTo>
                  <a:pt x="1715" y="886"/>
                  <a:pt x="1715" y="886"/>
                  <a:pt x="1715" y="886"/>
                </a:cubicBezTo>
                <a:cubicBezTo>
                  <a:pt x="1713" y="886"/>
                  <a:pt x="1711" y="887"/>
                  <a:pt x="1708" y="888"/>
                </a:cubicBezTo>
                <a:cubicBezTo>
                  <a:pt x="1706" y="889"/>
                  <a:pt x="1704" y="890"/>
                  <a:pt x="1702" y="891"/>
                </a:cubicBezTo>
                <a:cubicBezTo>
                  <a:pt x="1442" y="556"/>
                  <a:pt x="1442" y="556"/>
                  <a:pt x="1442" y="556"/>
                </a:cubicBezTo>
                <a:cubicBezTo>
                  <a:pt x="1450" y="548"/>
                  <a:pt x="1453" y="536"/>
                  <a:pt x="1448" y="525"/>
                </a:cubicBezTo>
                <a:cubicBezTo>
                  <a:pt x="1442" y="511"/>
                  <a:pt x="1426" y="504"/>
                  <a:pt x="1411" y="510"/>
                </a:cubicBezTo>
                <a:cubicBezTo>
                  <a:pt x="1397" y="515"/>
                  <a:pt x="1389" y="532"/>
                  <a:pt x="1395" y="547"/>
                </a:cubicBezTo>
                <a:cubicBezTo>
                  <a:pt x="1398" y="553"/>
                  <a:pt x="1403" y="558"/>
                  <a:pt x="1409" y="561"/>
                </a:cubicBezTo>
                <a:cubicBezTo>
                  <a:pt x="969" y="1525"/>
                  <a:pt x="969" y="1525"/>
                  <a:pt x="969" y="1525"/>
                </a:cubicBezTo>
                <a:cubicBezTo>
                  <a:pt x="80" y="1498"/>
                  <a:pt x="80" y="1498"/>
                  <a:pt x="80" y="1498"/>
                </a:cubicBezTo>
                <a:cubicBezTo>
                  <a:pt x="79" y="1493"/>
                  <a:pt x="79" y="1489"/>
                  <a:pt x="77" y="1485"/>
                </a:cubicBezTo>
                <a:cubicBezTo>
                  <a:pt x="69" y="1466"/>
                  <a:pt x="47" y="1457"/>
                  <a:pt x="28" y="1464"/>
                </a:cubicBezTo>
                <a:cubicBezTo>
                  <a:pt x="9" y="1472"/>
                  <a:pt x="0" y="1494"/>
                  <a:pt x="8" y="1513"/>
                </a:cubicBezTo>
                <a:cubicBezTo>
                  <a:pt x="16" y="1532"/>
                  <a:pt x="37" y="1541"/>
                  <a:pt x="56" y="1533"/>
                </a:cubicBezTo>
                <a:cubicBezTo>
                  <a:pt x="58" y="1533"/>
                  <a:pt x="59" y="1532"/>
                  <a:pt x="60" y="1531"/>
                </a:cubicBezTo>
                <a:cubicBezTo>
                  <a:pt x="683" y="2963"/>
                  <a:pt x="683" y="2963"/>
                  <a:pt x="683" y="2963"/>
                </a:cubicBezTo>
                <a:cubicBezTo>
                  <a:pt x="671" y="2971"/>
                  <a:pt x="666" y="2985"/>
                  <a:pt x="671" y="2998"/>
                </a:cubicBezTo>
                <a:cubicBezTo>
                  <a:pt x="677" y="3013"/>
                  <a:pt x="694" y="3020"/>
                  <a:pt x="708" y="3014"/>
                </a:cubicBezTo>
                <a:cubicBezTo>
                  <a:pt x="719" y="3010"/>
                  <a:pt x="725" y="3000"/>
                  <a:pt x="726" y="2990"/>
                </a:cubicBezTo>
                <a:cubicBezTo>
                  <a:pt x="1970" y="2816"/>
                  <a:pt x="1970" y="2816"/>
                  <a:pt x="1970" y="2816"/>
                </a:cubicBezTo>
                <a:cubicBezTo>
                  <a:pt x="1975" y="2827"/>
                  <a:pt x="1986" y="2832"/>
                  <a:pt x="1997" y="2829"/>
                </a:cubicBezTo>
                <a:cubicBezTo>
                  <a:pt x="2229" y="3553"/>
                  <a:pt x="2229" y="3553"/>
                  <a:pt x="2229" y="3553"/>
                </a:cubicBezTo>
                <a:cubicBezTo>
                  <a:pt x="2227" y="3553"/>
                  <a:pt x="2226" y="3553"/>
                  <a:pt x="2225" y="3554"/>
                </a:cubicBezTo>
                <a:cubicBezTo>
                  <a:pt x="2215" y="3558"/>
                  <a:pt x="2211" y="3568"/>
                  <a:pt x="2214" y="3578"/>
                </a:cubicBezTo>
                <a:cubicBezTo>
                  <a:pt x="2218" y="3587"/>
                  <a:pt x="2229" y="3592"/>
                  <a:pt x="2238" y="3588"/>
                </a:cubicBezTo>
                <a:cubicBezTo>
                  <a:pt x="2248" y="3584"/>
                  <a:pt x="2252" y="3573"/>
                  <a:pt x="2249" y="3564"/>
                </a:cubicBezTo>
                <a:cubicBezTo>
                  <a:pt x="2248" y="3562"/>
                  <a:pt x="2247" y="3561"/>
                  <a:pt x="2246" y="3559"/>
                </a:cubicBezTo>
                <a:cubicBezTo>
                  <a:pt x="2931" y="2917"/>
                  <a:pt x="2931" y="2917"/>
                  <a:pt x="2931" y="2917"/>
                </a:cubicBezTo>
                <a:cubicBezTo>
                  <a:pt x="2938" y="2922"/>
                  <a:pt x="2947" y="2924"/>
                  <a:pt x="2955" y="2920"/>
                </a:cubicBezTo>
                <a:cubicBezTo>
                  <a:pt x="2967" y="2915"/>
                  <a:pt x="2973" y="2901"/>
                  <a:pt x="2968" y="2889"/>
                </a:cubicBezTo>
                <a:cubicBezTo>
                  <a:pt x="2968" y="2889"/>
                  <a:pt x="2968" y="2889"/>
                  <a:pt x="2968" y="2889"/>
                </a:cubicBezTo>
                <a:cubicBezTo>
                  <a:pt x="3490" y="2544"/>
                  <a:pt x="3490" y="2544"/>
                  <a:pt x="3490" y="2544"/>
                </a:cubicBezTo>
                <a:lnTo>
                  <a:pt x="4842" y="1652"/>
                </a:lnTo>
                <a:close/>
                <a:moveTo>
                  <a:pt x="2233" y="3553"/>
                </a:moveTo>
                <a:cubicBezTo>
                  <a:pt x="2001" y="2828"/>
                  <a:pt x="2001" y="2828"/>
                  <a:pt x="2001" y="2828"/>
                </a:cubicBezTo>
                <a:cubicBezTo>
                  <a:pt x="2007" y="2825"/>
                  <a:pt x="2011" y="2820"/>
                  <a:pt x="2013" y="2815"/>
                </a:cubicBezTo>
                <a:cubicBezTo>
                  <a:pt x="2922" y="2900"/>
                  <a:pt x="2922" y="2900"/>
                  <a:pt x="2922" y="2900"/>
                </a:cubicBezTo>
                <a:cubicBezTo>
                  <a:pt x="2922" y="2902"/>
                  <a:pt x="2923" y="2905"/>
                  <a:pt x="2924" y="2907"/>
                </a:cubicBezTo>
                <a:cubicBezTo>
                  <a:pt x="2925" y="2910"/>
                  <a:pt x="2926" y="2913"/>
                  <a:pt x="2928" y="2915"/>
                </a:cubicBezTo>
                <a:cubicBezTo>
                  <a:pt x="2243" y="3557"/>
                  <a:pt x="2243" y="3557"/>
                  <a:pt x="2243" y="3557"/>
                </a:cubicBezTo>
                <a:cubicBezTo>
                  <a:pt x="2240" y="3554"/>
                  <a:pt x="2237" y="3553"/>
                  <a:pt x="2233" y="3553"/>
                </a:cubicBezTo>
                <a:close/>
                <a:moveTo>
                  <a:pt x="726" y="2986"/>
                </a:moveTo>
                <a:cubicBezTo>
                  <a:pt x="726" y="2983"/>
                  <a:pt x="725" y="2980"/>
                  <a:pt x="724" y="2977"/>
                </a:cubicBezTo>
                <a:cubicBezTo>
                  <a:pt x="720" y="2968"/>
                  <a:pt x="712" y="2962"/>
                  <a:pt x="704" y="2960"/>
                </a:cubicBezTo>
                <a:cubicBezTo>
                  <a:pt x="866" y="2049"/>
                  <a:pt x="866" y="2049"/>
                  <a:pt x="866" y="2049"/>
                </a:cubicBezTo>
                <a:cubicBezTo>
                  <a:pt x="1972" y="2794"/>
                  <a:pt x="1972" y="2794"/>
                  <a:pt x="1972" y="2794"/>
                </a:cubicBezTo>
                <a:cubicBezTo>
                  <a:pt x="1969" y="2799"/>
                  <a:pt x="1967" y="2806"/>
                  <a:pt x="1969" y="2812"/>
                </a:cubicBezTo>
                <a:lnTo>
                  <a:pt x="726" y="2986"/>
                </a:lnTo>
                <a:close/>
                <a:moveTo>
                  <a:pt x="891" y="1910"/>
                </a:moveTo>
                <a:cubicBezTo>
                  <a:pt x="1463" y="2187"/>
                  <a:pt x="1463" y="2187"/>
                  <a:pt x="1463" y="2187"/>
                </a:cubicBezTo>
                <a:cubicBezTo>
                  <a:pt x="1973" y="2789"/>
                  <a:pt x="1973" y="2789"/>
                  <a:pt x="1973" y="2789"/>
                </a:cubicBezTo>
                <a:cubicBezTo>
                  <a:pt x="867" y="2045"/>
                  <a:pt x="867" y="2045"/>
                  <a:pt x="867" y="2045"/>
                </a:cubicBezTo>
                <a:lnTo>
                  <a:pt x="891" y="1910"/>
                </a:lnTo>
                <a:close/>
                <a:moveTo>
                  <a:pt x="863" y="2042"/>
                </a:moveTo>
                <a:cubicBezTo>
                  <a:pt x="100" y="1529"/>
                  <a:pt x="100" y="1529"/>
                  <a:pt x="100" y="1529"/>
                </a:cubicBezTo>
                <a:cubicBezTo>
                  <a:pt x="887" y="1908"/>
                  <a:pt x="887" y="1908"/>
                  <a:pt x="887" y="1908"/>
                </a:cubicBezTo>
                <a:lnTo>
                  <a:pt x="863" y="2042"/>
                </a:lnTo>
                <a:close/>
                <a:moveTo>
                  <a:pt x="1972" y="59"/>
                </a:moveTo>
                <a:cubicBezTo>
                  <a:pt x="1975" y="58"/>
                  <a:pt x="1977" y="57"/>
                  <a:pt x="1979" y="55"/>
                </a:cubicBezTo>
                <a:cubicBezTo>
                  <a:pt x="2521" y="780"/>
                  <a:pt x="2521" y="780"/>
                  <a:pt x="2521" y="780"/>
                </a:cubicBezTo>
                <a:cubicBezTo>
                  <a:pt x="1971" y="867"/>
                  <a:pt x="1971" y="867"/>
                  <a:pt x="1971" y="867"/>
                </a:cubicBezTo>
                <a:cubicBezTo>
                  <a:pt x="1962" y="61"/>
                  <a:pt x="1962" y="61"/>
                  <a:pt x="1962" y="61"/>
                </a:cubicBezTo>
                <a:cubicBezTo>
                  <a:pt x="1965" y="61"/>
                  <a:pt x="1969" y="60"/>
                  <a:pt x="1972" y="59"/>
                </a:cubicBezTo>
                <a:close/>
                <a:moveTo>
                  <a:pt x="2524" y="784"/>
                </a:moveTo>
                <a:cubicBezTo>
                  <a:pt x="2757" y="1096"/>
                  <a:pt x="2757" y="1096"/>
                  <a:pt x="2757" y="1096"/>
                </a:cubicBezTo>
                <a:cubicBezTo>
                  <a:pt x="2751" y="1101"/>
                  <a:pt x="2746" y="1108"/>
                  <a:pt x="2745" y="1116"/>
                </a:cubicBezTo>
                <a:cubicBezTo>
                  <a:pt x="1973" y="960"/>
                  <a:pt x="1973" y="960"/>
                  <a:pt x="1973" y="960"/>
                </a:cubicBezTo>
                <a:cubicBezTo>
                  <a:pt x="1972" y="871"/>
                  <a:pt x="1972" y="871"/>
                  <a:pt x="1972" y="871"/>
                </a:cubicBezTo>
                <a:lnTo>
                  <a:pt x="2524" y="784"/>
                </a:lnTo>
                <a:close/>
                <a:moveTo>
                  <a:pt x="2602" y="781"/>
                </a:moveTo>
                <a:cubicBezTo>
                  <a:pt x="2763" y="1092"/>
                  <a:pt x="2763" y="1092"/>
                  <a:pt x="2763" y="1092"/>
                </a:cubicBezTo>
                <a:cubicBezTo>
                  <a:pt x="2762" y="1092"/>
                  <a:pt x="2761" y="1093"/>
                  <a:pt x="2760" y="1093"/>
                </a:cubicBezTo>
                <a:cubicBezTo>
                  <a:pt x="2528" y="783"/>
                  <a:pt x="2528" y="783"/>
                  <a:pt x="2528" y="783"/>
                </a:cubicBezTo>
                <a:cubicBezTo>
                  <a:pt x="2584" y="775"/>
                  <a:pt x="2584" y="775"/>
                  <a:pt x="2584" y="775"/>
                </a:cubicBezTo>
                <a:cubicBezTo>
                  <a:pt x="2588" y="780"/>
                  <a:pt x="2595" y="782"/>
                  <a:pt x="2602" y="781"/>
                </a:cubicBezTo>
                <a:close/>
                <a:moveTo>
                  <a:pt x="2014" y="2811"/>
                </a:moveTo>
                <a:cubicBezTo>
                  <a:pt x="2015" y="2807"/>
                  <a:pt x="2014" y="2802"/>
                  <a:pt x="2013" y="2798"/>
                </a:cubicBezTo>
                <a:cubicBezTo>
                  <a:pt x="2012" y="2795"/>
                  <a:pt x="2010" y="2793"/>
                  <a:pt x="2007" y="2791"/>
                </a:cubicBezTo>
                <a:cubicBezTo>
                  <a:pt x="2138" y="2512"/>
                  <a:pt x="2138" y="2512"/>
                  <a:pt x="2138" y="2512"/>
                </a:cubicBezTo>
                <a:cubicBezTo>
                  <a:pt x="2923" y="2892"/>
                  <a:pt x="2923" y="2892"/>
                  <a:pt x="2923" y="2892"/>
                </a:cubicBezTo>
                <a:cubicBezTo>
                  <a:pt x="2922" y="2893"/>
                  <a:pt x="2922" y="2894"/>
                  <a:pt x="2922" y="2896"/>
                </a:cubicBezTo>
                <a:lnTo>
                  <a:pt x="2014" y="2811"/>
                </a:lnTo>
                <a:close/>
                <a:moveTo>
                  <a:pt x="1726" y="931"/>
                </a:moveTo>
                <a:cubicBezTo>
                  <a:pt x="1732" y="928"/>
                  <a:pt x="1737" y="923"/>
                  <a:pt x="1739" y="917"/>
                </a:cubicBezTo>
                <a:cubicBezTo>
                  <a:pt x="1969" y="963"/>
                  <a:pt x="1969" y="963"/>
                  <a:pt x="1969" y="963"/>
                </a:cubicBezTo>
                <a:cubicBezTo>
                  <a:pt x="1976" y="1556"/>
                  <a:pt x="1976" y="1556"/>
                  <a:pt x="1976" y="1556"/>
                </a:cubicBezTo>
                <a:cubicBezTo>
                  <a:pt x="1807" y="1551"/>
                  <a:pt x="1807" y="1551"/>
                  <a:pt x="1807" y="1551"/>
                </a:cubicBezTo>
                <a:cubicBezTo>
                  <a:pt x="1715" y="933"/>
                  <a:pt x="1715" y="933"/>
                  <a:pt x="1715" y="933"/>
                </a:cubicBezTo>
                <a:cubicBezTo>
                  <a:pt x="1719" y="933"/>
                  <a:pt x="1722" y="932"/>
                  <a:pt x="1726" y="931"/>
                </a:cubicBezTo>
                <a:close/>
                <a:moveTo>
                  <a:pt x="2134" y="2511"/>
                </a:moveTo>
                <a:cubicBezTo>
                  <a:pt x="2004" y="2788"/>
                  <a:pt x="2004" y="2788"/>
                  <a:pt x="2004" y="2788"/>
                </a:cubicBezTo>
                <a:cubicBezTo>
                  <a:pt x="2001" y="2786"/>
                  <a:pt x="1998" y="2785"/>
                  <a:pt x="1994" y="2784"/>
                </a:cubicBezTo>
                <a:cubicBezTo>
                  <a:pt x="1990" y="2441"/>
                  <a:pt x="1990" y="2441"/>
                  <a:pt x="1990" y="2441"/>
                </a:cubicBezTo>
                <a:lnTo>
                  <a:pt x="2134" y="2511"/>
                </a:lnTo>
                <a:close/>
                <a:moveTo>
                  <a:pt x="1990" y="2437"/>
                </a:moveTo>
                <a:cubicBezTo>
                  <a:pt x="1980" y="1560"/>
                  <a:pt x="1980" y="1560"/>
                  <a:pt x="1980" y="1560"/>
                </a:cubicBezTo>
                <a:cubicBezTo>
                  <a:pt x="2570" y="1578"/>
                  <a:pt x="2570" y="1578"/>
                  <a:pt x="2570" y="1578"/>
                </a:cubicBezTo>
                <a:cubicBezTo>
                  <a:pt x="2136" y="2507"/>
                  <a:pt x="2136" y="2507"/>
                  <a:pt x="2136" y="2507"/>
                </a:cubicBezTo>
                <a:lnTo>
                  <a:pt x="1990" y="2437"/>
                </a:lnTo>
                <a:close/>
                <a:moveTo>
                  <a:pt x="2747" y="1135"/>
                </a:moveTo>
                <a:cubicBezTo>
                  <a:pt x="2751" y="1145"/>
                  <a:pt x="2759" y="1152"/>
                  <a:pt x="2768" y="1155"/>
                </a:cubicBezTo>
                <a:cubicBezTo>
                  <a:pt x="2572" y="1574"/>
                  <a:pt x="2572" y="1574"/>
                  <a:pt x="2572" y="1574"/>
                </a:cubicBezTo>
                <a:cubicBezTo>
                  <a:pt x="1980" y="1556"/>
                  <a:pt x="1980" y="1556"/>
                  <a:pt x="1980" y="1556"/>
                </a:cubicBezTo>
                <a:cubicBezTo>
                  <a:pt x="1973" y="964"/>
                  <a:pt x="1973" y="964"/>
                  <a:pt x="1973" y="964"/>
                </a:cubicBezTo>
                <a:cubicBezTo>
                  <a:pt x="2745" y="1120"/>
                  <a:pt x="2745" y="1120"/>
                  <a:pt x="2745" y="1120"/>
                </a:cubicBezTo>
                <a:cubicBezTo>
                  <a:pt x="2744" y="1125"/>
                  <a:pt x="2745" y="1130"/>
                  <a:pt x="2747" y="1135"/>
                </a:cubicBezTo>
                <a:close/>
                <a:moveTo>
                  <a:pt x="1976" y="1560"/>
                </a:moveTo>
                <a:cubicBezTo>
                  <a:pt x="1986" y="2435"/>
                  <a:pt x="1986" y="2435"/>
                  <a:pt x="1986" y="2435"/>
                </a:cubicBezTo>
                <a:cubicBezTo>
                  <a:pt x="1935" y="2410"/>
                  <a:pt x="1935" y="2410"/>
                  <a:pt x="1935" y="2410"/>
                </a:cubicBezTo>
                <a:cubicBezTo>
                  <a:pt x="1808" y="1555"/>
                  <a:pt x="1808" y="1555"/>
                  <a:pt x="1808" y="1555"/>
                </a:cubicBezTo>
                <a:lnTo>
                  <a:pt x="1976" y="1560"/>
                </a:lnTo>
                <a:close/>
                <a:moveTo>
                  <a:pt x="1986" y="2439"/>
                </a:moveTo>
                <a:cubicBezTo>
                  <a:pt x="1990" y="2780"/>
                  <a:pt x="1990" y="2780"/>
                  <a:pt x="1990" y="2780"/>
                </a:cubicBezTo>
                <a:cubicBezTo>
                  <a:pt x="1936" y="2415"/>
                  <a:pt x="1936" y="2415"/>
                  <a:pt x="1936" y="2415"/>
                </a:cubicBezTo>
                <a:lnTo>
                  <a:pt x="1986" y="2439"/>
                </a:lnTo>
                <a:close/>
                <a:moveTo>
                  <a:pt x="1987" y="2785"/>
                </a:moveTo>
                <a:cubicBezTo>
                  <a:pt x="1985" y="2785"/>
                  <a:pt x="1984" y="2785"/>
                  <a:pt x="1983" y="2786"/>
                </a:cubicBezTo>
                <a:cubicBezTo>
                  <a:pt x="1981" y="2787"/>
                  <a:pt x="1979" y="2788"/>
                  <a:pt x="1978" y="2789"/>
                </a:cubicBezTo>
                <a:cubicBezTo>
                  <a:pt x="1472" y="2191"/>
                  <a:pt x="1472" y="2191"/>
                  <a:pt x="1472" y="2191"/>
                </a:cubicBezTo>
                <a:cubicBezTo>
                  <a:pt x="1932" y="2413"/>
                  <a:pt x="1932" y="2413"/>
                  <a:pt x="1932" y="2413"/>
                </a:cubicBezTo>
                <a:lnTo>
                  <a:pt x="1987" y="2785"/>
                </a:lnTo>
                <a:close/>
                <a:moveTo>
                  <a:pt x="2937" y="2876"/>
                </a:moveTo>
                <a:cubicBezTo>
                  <a:pt x="2931" y="2878"/>
                  <a:pt x="2927" y="2883"/>
                  <a:pt x="2924" y="2888"/>
                </a:cubicBezTo>
                <a:cubicBezTo>
                  <a:pt x="2139" y="2509"/>
                  <a:pt x="2139" y="2509"/>
                  <a:pt x="2139" y="2509"/>
                </a:cubicBezTo>
                <a:cubicBezTo>
                  <a:pt x="2575" y="1579"/>
                  <a:pt x="2575" y="1579"/>
                  <a:pt x="2575" y="1579"/>
                </a:cubicBezTo>
                <a:cubicBezTo>
                  <a:pt x="2824" y="1586"/>
                  <a:pt x="2824" y="1586"/>
                  <a:pt x="2824" y="1586"/>
                </a:cubicBezTo>
                <a:cubicBezTo>
                  <a:pt x="2944" y="2874"/>
                  <a:pt x="2944" y="2874"/>
                  <a:pt x="2944" y="2874"/>
                </a:cubicBezTo>
                <a:cubicBezTo>
                  <a:pt x="2941" y="2874"/>
                  <a:pt x="2939" y="2875"/>
                  <a:pt x="2937" y="2876"/>
                </a:cubicBezTo>
                <a:close/>
                <a:moveTo>
                  <a:pt x="2576" y="1575"/>
                </a:moveTo>
                <a:cubicBezTo>
                  <a:pt x="2772" y="1156"/>
                  <a:pt x="2772" y="1156"/>
                  <a:pt x="2772" y="1156"/>
                </a:cubicBezTo>
                <a:cubicBezTo>
                  <a:pt x="2776" y="1157"/>
                  <a:pt x="2780" y="1157"/>
                  <a:pt x="2784" y="1156"/>
                </a:cubicBezTo>
                <a:cubicBezTo>
                  <a:pt x="2823" y="1582"/>
                  <a:pt x="2823" y="1582"/>
                  <a:pt x="2823" y="1582"/>
                </a:cubicBezTo>
                <a:lnTo>
                  <a:pt x="2576" y="1575"/>
                </a:lnTo>
                <a:close/>
                <a:moveTo>
                  <a:pt x="1969" y="959"/>
                </a:moveTo>
                <a:cubicBezTo>
                  <a:pt x="1740" y="913"/>
                  <a:pt x="1740" y="913"/>
                  <a:pt x="1740" y="913"/>
                </a:cubicBezTo>
                <a:cubicBezTo>
                  <a:pt x="1740" y="911"/>
                  <a:pt x="1741" y="909"/>
                  <a:pt x="1740" y="907"/>
                </a:cubicBezTo>
                <a:cubicBezTo>
                  <a:pt x="1968" y="871"/>
                  <a:pt x="1968" y="871"/>
                  <a:pt x="1968" y="871"/>
                </a:cubicBezTo>
                <a:lnTo>
                  <a:pt x="1969" y="959"/>
                </a:lnTo>
                <a:close/>
                <a:moveTo>
                  <a:pt x="1711" y="932"/>
                </a:moveTo>
                <a:cubicBezTo>
                  <a:pt x="1803" y="1551"/>
                  <a:pt x="1803" y="1551"/>
                  <a:pt x="1803" y="1551"/>
                </a:cubicBezTo>
                <a:cubicBezTo>
                  <a:pt x="1006" y="1526"/>
                  <a:pt x="1006" y="1526"/>
                  <a:pt x="1006" y="1526"/>
                </a:cubicBezTo>
                <a:cubicBezTo>
                  <a:pt x="1698" y="923"/>
                  <a:pt x="1698" y="923"/>
                  <a:pt x="1698" y="923"/>
                </a:cubicBezTo>
                <a:cubicBezTo>
                  <a:pt x="1702" y="928"/>
                  <a:pt x="1706" y="931"/>
                  <a:pt x="1711" y="932"/>
                </a:cubicBezTo>
                <a:close/>
                <a:moveTo>
                  <a:pt x="1804" y="1555"/>
                </a:moveTo>
                <a:cubicBezTo>
                  <a:pt x="1931" y="2408"/>
                  <a:pt x="1931" y="2408"/>
                  <a:pt x="1931" y="2408"/>
                </a:cubicBezTo>
                <a:cubicBezTo>
                  <a:pt x="1465" y="2183"/>
                  <a:pt x="1465" y="2183"/>
                  <a:pt x="1465" y="2183"/>
                </a:cubicBezTo>
                <a:cubicBezTo>
                  <a:pt x="950" y="1575"/>
                  <a:pt x="950" y="1575"/>
                  <a:pt x="950" y="1575"/>
                </a:cubicBezTo>
                <a:cubicBezTo>
                  <a:pt x="1002" y="1530"/>
                  <a:pt x="1002" y="1530"/>
                  <a:pt x="1002" y="1530"/>
                </a:cubicBezTo>
                <a:lnTo>
                  <a:pt x="1804" y="1555"/>
                </a:lnTo>
                <a:close/>
                <a:moveTo>
                  <a:pt x="954" y="1566"/>
                </a:moveTo>
                <a:cubicBezTo>
                  <a:pt x="971" y="1529"/>
                  <a:pt x="971" y="1529"/>
                  <a:pt x="971" y="1529"/>
                </a:cubicBezTo>
                <a:cubicBezTo>
                  <a:pt x="996" y="1530"/>
                  <a:pt x="996" y="1530"/>
                  <a:pt x="996" y="1530"/>
                </a:cubicBezTo>
                <a:lnTo>
                  <a:pt x="954" y="1566"/>
                </a:lnTo>
                <a:close/>
                <a:moveTo>
                  <a:pt x="950" y="1580"/>
                </a:moveTo>
                <a:cubicBezTo>
                  <a:pt x="1457" y="2179"/>
                  <a:pt x="1457" y="2179"/>
                  <a:pt x="1457" y="2179"/>
                </a:cubicBezTo>
                <a:cubicBezTo>
                  <a:pt x="891" y="1906"/>
                  <a:pt x="891" y="1906"/>
                  <a:pt x="891" y="1906"/>
                </a:cubicBezTo>
                <a:lnTo>
                  <a:pt x="950" y="1580"/>
                </a:lnTo>
                <a:close/>
                <a:moveTo>
                  <a:pt x="2966" y="2885"/>
                </a:moveTo>
                <a:cubicBezTo>
                  <a:pt x="2962" y="2879"/>
                  <a:pt x="2955" y="2875"/>
                  <a:pt x="2948" y="2874"/>
                </a:cubicBezTo>
                <a:cubicBezTo>
                  <a:pt x="2828" y="1586"/>
                  <a:pt x="2828" y="1586"/>
                  <a:pt x="2828" y="1586"/>
                </a:cubicBezTo>
                <a:cubicBezTo>
                  <a:pt x="4840" y="1649"/>
                  <a:pt x="4840" y="1649"/>
                  <a:pt x="4840" y="1649"/>
                </a:cubicBezTo>
                <a:lnTo>
                  <a:pt x="2966" y="2885"/>
                </a:lnTo>
                <a:close/>
                <a:moveTo>
                  <a:pt x="4822" y="1644"/>
                </a:moveTo>
                <a:cubicBezTo>
                  <a:pt x="2827" y="1582"/>
                  <a:pt x="2827" y="1582"/>
                  <a:pt x="2827" y="1582"/>
                </a:cubicBezTo>
                <a:cubicBezTo>
                  <a:pt x="2788" y="1156"/>
                  <a:pt x="2788" y="1156"/>
                  <a:pt x="2788" y="1156"/>
                </a:cubicBezTo>
                <a:cubicBezTo>
                  <a:pt x="2789" y="1155"/>
                  <a:pt x="2790" y="1155"/>
                  <a:pt x="2792" y="1154"/>
                </a:cubicBezTo>
                <a:cubicBezTo>
                  <a:pt x="2801" y="1151"/>
                  <a:pt x="2807" y="1144"/>
                  <a:pt x="2811" y="1135"/>
                </a:cubicBezTo>
                <a:lnTo>
                  <a:pt x="4822" y="1644"/>
                </a:lnTo>
                <a:close/>
                <a:moveTo>
                  <a:pt x="2929" y="648"/>
                </a:moveTo>
                <a:cubicBezTo>
                  <a:pt x="2933" y="656"/>
                  <a:pt x="2939" y="662"/>
                  <a:pt x="2947" y="664"/>
                </a:cubicBezTo>
                <a:cubicBezTo>
                  <a:pt x="2794" y="1092"/>
                  <a:pt x="2794" y="1092"/>
                  <a:pt x="2794" y="1092"/>
                </a:cubicBezTo>
                <a:cubicBezTo>
                  <a:pt x="2786" y="1087"/>
                  <a:pt x="2776" y="1087"/>
                  <a:pt x="2766" y="1090"/>
                </a:cubicBezTo>
                <a:cubicBezTo>
                  <a:pt x="2606" y="779"/>
                  <a:pt x="2606" y="779"/>
                  <a:pt x="2606" y="779"/>
                </a:cubicBezTo>
                <a:cubicBezTo>
                  <a:pt x="2612" y="777"/>
                  <a:pt x="2616" y="771"/>
                  <a:pt x="2617" y="765"/>
                </a:cubicBezTo>
                <a:cubicBezTo>
                  <a:pt x="2929" y="648"/>
                  <a:pt x="2929" y="648"/>
                  <a:pt x="2929" y="648"/>
                </a:cubicBezTo>
                <a:cubicBezTo>
                  <a:pt x="2929" y="648"/>
                  <a:pt x="2929" y="648"/>
                  <a:pt x="2929" y="648"/>
                </a:cubicBezTo>
                <a:close/>
                <a:moveTo>
                  <a:pt x="2580" y="769"/>
                </a:moveTo>
                <a:cubicBezTo>
                  <a:pt x="2580" y="770"/>
                  <a:pt x="2581" y="770"/>
                  <a:pt x="2581" y="771"/>
                </a:cubicBezTo>
                <a:cubicBezTo>
                  <a:pt x="2526" y="780"/>
                  <a:pt x="2526" y="780"/>
                  <a:pt x="2526" y="780"/>
                </a:cubicBezTo>
                <a:cubicBezTo>
                  <a:pt x="2000" y="77"/>
                  <a:pt x="2000" y="77"/>
                  <a:pt x="2000" y="77"/>
                </a:cubicBezTo>
                <a:cubicBezTo>
                  <a:pt x="2581" y="752"/>
                  <a:pt x="2581" y="752"/>
                  <a:pt x="2581" y="752"/>
                </a:cubicBezTo>
                <a:cubicBezTo>
                  <a:pt x="2578" y="757"/>
                  <a:pt x="2578" y="763"/>
                  <a:pt x="2580" y="769"/>
                </a:cubicBezTo>
                <a:close/>
                <a:moveTo>
                  <a:pt x="1958" y="61"/>
                </a:moveTo>
                <a:cubicBezTo>
                  <a:pt x="1968" y="867"/>
                  <a:pt x="1968" y="867"/>
                  <a:pt x="1968" y="867"/>
                </a:cubicBezTo>
                <a:cubicBezTo>
                  <a:pt x="1740" y="903"/>
                  <a:pt x="1740" y="903"/>
                  <a:pt x="1740" y="903"/>
                </a:cubicBezTo>
                <a:cubicBezTo>
                  <a:pt x="1739" y="902"/>
                  <a:pt x="1739" y="901"/>
                  <a:pt x="1739" y="901"/>
                </a:cubicBezTo>
                <a:cubicBezTo>
                  <a:pt x="1735" y="892"/>
                  <a:pt x="1728" y="887"/>
                  <a:pt x="1719" y="886"/>
                </a:cubicBezTo>
                <a:cubicBezTo>
                  <a:pt x="1954" y="60"/>
                  <a:pt x="1954" y="60"/>
                  <a:pt x="1954" y="60"/>
                </a:cubicBezTo>
                <a:cubicBezTo>
                  <a:pt x="1955" y="60"/>
                  <a:pt x="1957" y="60"/>
                  <a:pt x="1958" y="61"/>
                </a:cubicBezTo>
                <a:close/>
                <a:moveTo>
                  <a:pt x="1412" y="563"/>
                </a:moveTo>
                <a:cubicBezTo>
                  <a:pt x="1419" y="565"/>
                  <a:pt x="1426" y="565"/>
                  <a:pt x="1433" y="562"/>
                </a:cubicBezTo>
                <a:cubicBezTo>
                  <a:pt x="1435" y="561"/>
                  <a:pt x="1437" y="560"/>
                  <a:pt x="1439" y="558"/>
                </a:cubicBezTo>
                <a:cubicBezTo>
                  <a:pt x="1699" y="894"/>
                  <a:pt x="1699" y="894"/>
                  <a:pt x="1699" y="894"/>
                </a:cubicBezTo>
                <a:cubicBezTo>
                  <a:pt x="1694" y="901"/>
                  <a:pt x="1692" y="910"/>
                  <a:pt x="1695" y="918"/>
                </a:cubicBezTo>
                <a:cubicBezTo>
                  <a:pt x="1696" y="919"/>
                  <a:pt x="1696" y="919"/>
                  <a:pt x="1696" y="920"/>
                </a:cubicBezTo>
                <a:cubicBezTo>
                  <a:pt x="1000" y="1526"/>
                  <a:pt x="1000" y="1526"/>
                  <a:pt x="1000" y="1526"/>
                </a:cubicBezTo>
                <a:cubicBezTo>
                  <a:pt x="973" y="1525"/>
                  <a:pt x="973" y="1525"/>
                  <a:pt x="973" y="1525"/>
                </a:cubicBezTo>
                <a:lnTo>
                  <a:pt x="1412" y="563"/>
                </a:lnTo>
                <a:close/>
                <a:moveTo>
                  <a:pt x="947" y="1573"/>
                </a:moveTo>
                <a:cubicBezTo>
                  <a:pt x="947" y="1574"/>
                  <a:pt x="947" y="1574"/>
                  <a:pt x="947" y="1574"/>
                </a:cubicBezTo>
                <a:cubicBezTo>
                  <a:pt x="888" y="1904"/>
                  <a:pt x="888" y="1904"/>
                  <a:pt x="888" y="1904"/>
                </a:cubicBezTo>
                <a:cubicBezTo>
                  <a:pt x="77" y="1513"/>
                  <a:pt x="77" y="1513"/>
                  <a:pt x="77" y="1513"/>
                </a:cubicBezTo>
                <a:cubicBezTo>
                  <a:pt x="78" y="1509"/>
                  <a:pt x="79" y="1505"/>
                  <a:pt x="79" y="1502"/>
                </a:cubicBezTo>
                <a:cubicBezTo>
                  <a:pt x="967" y="1529"/>
                  <a:pt x="967" y="1529"/>
                  <a:pt x="967" y="1529"/>
                </a:cubicBezTo>
                <a:lnTo>
                  <a:pt x="947" y="1573"/>
                </a:lnTo>
                <a:close/>
                <a:moveTo>
                  <a:pt x="64" y="1529"/>
                </a:moveTo>
                <a:cubicBezTo>
                  <a:pt x="69" y="1526"/>
                  <a:pt x="72" y="1522"/>
                  <a:pt x="75" y="1517"/>
                </a:cubicBezTo>
                <a:cubicBezTo>
                  <a:pt x="862" y="2047"/>
                  <a:pt x="862" y="2047"/>
                  <a:pt x="862" y="2047"/>
                </a:cubicBezTo>
                <a:cubicBezTo>
                  <a:pt x="700" y="2959"/>
                  <a:pt x="700" y="2959"/>
                  <a:pt x="700" y="2959"/>
                </a:cubicBezTo>
                <a:cubicBezTo>
                  <a:pt x="695" y="2959"/>
                  <a:pt x="691" y="2959"/>
                  <a:pt x="687" y="2961"/>
                </a:cubicBezTo>
                <a:cubicBezTo>
                  <a:pt x="687" y="2961"/>
                  <a:pt x="686" y="2961"/>
                  <a:pt x="686" y="2962"/>
                </a:cubicBezTo>
                <a:lnTo>
                  <a:pt x="64" y="1529"/>
                </a:lnTo>
                <a:close/>
              </a:path>
            </a:pathLst>
          </a:custGeom>
          <a:solidFill>
            <a:srgbClr val="1772a2"/>
          </a:solidFill>
          <a:ln>
            <a:noFill/>
          </a:ln>
        </p:spPr>
        <p:style>
          <a:lnRef idx="0"/>
          <a:fillRef idx="0"/>
          <a:effectRef idx="0"/>
          <a:fontRef idx="minor"/>
        </p:style>
      </p:sp>
      <p:sp>
        <p:nvSpPr>
          <p:cNvPr id="229" name="CustomShape 11"/>
          <p:cNvSpPr/>
          <p:nvPr/>
        </p:nvSpPr>
        <p:spPr>
          <a:xfrm>
            <a:off x="840600" y="547560"/>
            <a:ext cx="2911320" cy="92304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5400" spc="-1" strike="noStrike">
                <a:solidFill>
                  <a:srgbClr val="3f3f3f"/>
                </a:solidFill>
                <a:latin typeface="Poppins"/>
                <a:ea typeface="Poppins"/>
              </a:rPr>
              <a:t>Agenda</a:t>
            </a:r>
            <a:endParaRPr b="0" lang="en-IN" sz="5400" spc="-1" strike="noStrike">
              <a:latin typeface="Arial"/>
            </a:endParaRPr>
          </a:p>
        </p:txBody>
      </p:sp>
      <p:sp>
        <p:nvSpPr>
          <p:cNvPr id="230" name="CustomShape 12"/>
          <p:cNvSpPr/>
          <p:nvPr/>
        </p:nvSpPr>
        <p:spPr>
          <a:xfrm>
            <a:off x="1689480" y="5671080"/>
            <a:ext cx="3046320" cy="324720"/>
          </a:xfrm>
          <a:prstGeom prst="rect">
            <a:avLst/>
          </a:prstGeom>
          <a:noFill/>
          <a:ln>
            <a:noFill/>
          </a:ln>
        </p:spPr>
        <p:style>
          <a:lnRef idx="0"/>
          <a:fillRef idx="0"/>
          <a:effectRef idx="0"/>
          <a:fontRef idx="minor"/>
        </p:style>
      </p:sp>
      <p:sp>
        <p:nvSpPr>
          <p:cNvPr id="231" name="CustomShape 13"/>
          <p:cNvSpPr/>
          <p:nvPr/>
        </p:nvSpPr>
        <p:spPr>
          <a:xfrm>
            <a:off x="1241640" y="2244960"/>
            <a:ext cx="882360" cy="461520"/>
          </a:xfrm>
          <a:prstGeom prst="rect">
            <a:avLst/>
          </a:prstGeom>
          <a:noFill/>
          <a:ln>
            <a:noFill/>
          </a:ln>
        </p:spPr>
        <p:style>
          <a:lnRef idx="0"/>
          <a:fillRef idx="0"/>
          <a:effectRef idx="0"/>
          <a:fontRef idx="minor"/>
        </p:style>
      </p:sp>
      <p:sp>
        <p:nvSpPr>
          <p:cNvPr id="232" name="CustomShape 14"/>
          <p:cNvSpPr/>
          <p:nvPr/>
        </p:nvSpPr>
        <p:spPr>
          <a:xfrm>
            <a:off x="1067400" y="2860200"/>
            <a:ext cx="164520" cy="150480"/>
          </a:xfrm>
          <a:prstGeom prst="ellipse">
            <a:avLst/>
          </a:prstGeom>
          <a:solidFill>
            <a:srgbClr val="191919"/>
          </a:solidFill>
          <a:ln w="9360">
            <a:solidFill>
              <a:schemeClr val="dk2"/>
            </a:solidFill>
            <a:round/>
          </a:ln>
        </p:spPr>
        <p:style>
          <a:lnRef idx="0"/>
          <a:fillRef idx="0"/>
          <a:effectRef idx="0"/>
          <a:fontRef idx="minor"/>
        </p:style>
      </p:sp>
      <p:sp>
        <p:nvSpPr>
          <p:cNvPr id="233" name="CustomShape 15"/>
          <p:cNvSpPr/>
          <p:nvPr/>
        </p:nvSpPr>
        <p:spPr>
          <a:xfrm flipH="1">
            <a:off x="1066680" y="3210120"/>
            <a:ext cx="164520" cy="150480"/>
          </a:xfrm>
          <a:prstGeom prst="ellipse">
            <a:avLst/>
          </a:prstGeom>
          <a:solidFill>
            <a:srgbClr val="191919"/>
          </a:solidFill>
          <a:ln w="9360">
            <a:solidFill>
              <a:schemeClr val="dk2"/>
            </a:solidFill>
            <a:round/>
          </a:ln>
        </p:spPr>
        <p:style>
          <a:lnRef idx="0"/>
          <a:fillRef idx="0"/>
          <a:effectRef idx="0"/>
          <a:fontRef idx="minor"/>
        </p:style>
      </p:sp>
      <p:sp>
        <p:nvSpPr>
          <p:cNvPr id="234" name="CustomShape 16"/>
          <p:cNvSpPr/>
          <p:nvPr/>
        </p:nvSpPr>
        <p:spPr>
          <a:xfrm>
            <a:off x="1067400" y="3549240"/>
            <a:ext cx="164520" cy="150480"/>
          </a:xfrm>
          <a:prstGeom prst="ellipse">
            <a:avLst/>
          </a:prstGeom>
          <a:solidFill>
            <a:srgbClr val="191919"/>
          </a:solidFill>
          <a:ln w="9360">
            <a:solidFill>
              <a:schemeClr val="dk2"/>
            </a:solidFill>
            <a:round/>
          </a:ln>
        </p:spPr>
        <p:style>
          <a:lnRef idx="0"/>
          <a:fillRef idx="0"/>
          <a:effectRef idx="0"/>
          <a:fontRef idx="minor"/>
        </p:style>
      </p:sp>
      <p:sp>
        <p:nvSpPr>
          <p:cNvPr id="235" name="CustomShape 17"/>
          <p:cNvSpPr/>
          <p:nvPr/>
        </p:nvSpPr>
        <p:spPr>
          <a:xfrm>
            <a:off x="1065600" y="3895200"/>
            <a:ext cx="164520" cy="150480"/>
          </a:xfrm>
          <a:prstGeom prst="ellipse">
            <a:avLst/>
          </a:prstGeom>
          <a:solidFill>
            <a:srgbClr val="191919"/>
          </a:solidFill>
          <a:ln w="9360">
            <a:solidFill>
              <a:schemeClr val="dk2"/>
            </a:solidFill>
            <a:round/>
          </a:ln>
        </p:spPr>
        <p:style>
          <a:lnRef idx="0"/>
          <a:fillRef idx="0"/>
          <a:effectRef idx="0"/>
          <a:fontRef idx="minor"/>
        </p:style>
      </p:sp>
      <p:sp>
        <p:nvSpPr>
          <p:cNvPr id="236" name="CustomShape 18"/>
          <p:cNvSpPr/>
          <p:nvPr/>
        </p:nvSpPr>
        <p:spPr>
          <a:xfrm>
            <a:off x="1065600" y="4606560"/>
            <a:ext cx="164520" cy="150480"/>
          </a:xfrm>
          <a:prstGeom prst="ellipse">
            <a:avLst/>
          </a:prstGeom>
          <a:solidFill>
            <a:srgbClr val="191919"/>
          </a:solidFill>
          <a:ln w="9360">
            <a:solidFill>
              <a:schemeClr val="dk2"/>
            </a:solidFill>
            <a:round/>
          </a:ln>
        </p:spPr>
        <p:style>
          <a:lnRef idx="0"/>
          <a:fillRef idx="0"/>
          <a:effectRef idx="0"/>
          <a:fontRef idx="minor"/>
        </p:style>
      </p:sp>
      <p:sp>
        <p:nvSpPr>
          <p:cNvPr id="237" name="CustomShape 19"/>
          <p:cNvSpPr/>
          <p:nvPr/>
        </p:nvSpPr>
        <p:spPr>
          <a:xfrm>
            <a:off x="1068840" y="4247640"/>
            <a:ext cx="164520" cy="150480"/>
          </a:xfrm>
          <a:prstGeom prst="ellipse">
            <a:avLst/>
          </a:prstGeom>
          <a:solidFill>
            <a:srgbClr val="191919"/>
          </a:solidFill>
          <a:ln w="9360">
            <a:solidFill>
              <a:schemeClr val="dk2"/>
            </a:solidFill>
            <a:round/>
          </a:ln>
        </p:spPr>
        <p:style>
          <a:lnRef idx="0"/>
          <a:fillRef idx="0"/>
          <a:effectRef idx="0"/>
          <a:fontRef idx="minor"/>
        </p:style>
      </p:sp>
      <p:sp>
        <p:nvSpPr>
          <p:cNvPr id="238" name="CustomShape 20"/>
          <p:cNvSpPr/>
          <p:nvPr/>
        </p:nvSpPr>
        <p:spPr>
          <a:xfrm>
            <a:off x="1661400" y="3036240"/>
            <a:ext cx="543024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800" spc="-1" strike="noStrike">
                <a:solidFill>
                  <a:srgbClr val="000000"/>
                </a:solidFill>
                <a:latin typeface="Poppins"/>
                <a:ea typeface="Poppins"/>
              </a:rPr>
              <a:t>Basic Command Used In The Assignment</a:t>
            </a:r>
            <a:endParaRPr b="0" lang="en-IN" sz="1800" spc="-1" strike="noStrike">
              <a:latin typeface="Arial"/>
            </a:endParaRPr>
          </a:p>
        </p:txBody>
      </p:sp>
      <p:sp>
        <p:nvSpPr>
          <p:cNvPr id="239" name="CustomShape 21"/>
          <p:cNvSpPr/>
          <p:nvPr/>
        </p:nvSpPr>
        <p:spPr>
          <a:xfrm>
            <a:off x="1661400" y="3359160"/>
            <a:ext cx="440064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800" spc="-1" strike="noStrike">
                <a:solidFill>
                  <a:srgbClr val="000000"/>
                </a:solidFill>
                <a:latin typeface="Poppins"/>
                <a:ea typeface="Poppins"/>
              </a:rPr>
              <a:t>Creation Of Repository</a:t>
            </a:r>
            <a:endParaRPr b="0" lang="en-IN" sz="1800" spc="-1" strike="noStrike">
              <a:latin typeface="Arial"/>
            </a:endParaRPr>
          </a:p>
        </p:txBody>
      </p:sp>
      <p:sp>
        <p:nvSpPr>
          <p:cNvPr id="240" name="CustomShape 22"/>
          <p:cNvSpPr/>
          <p:nvPr/>
        </p:nvSpPr>
        <p:spPr>
          <a:xfrm>
            <a:off x="1669680" y="2657160"/>
            <a:ext cx="385740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800" spc="-1" strike="noStrike">
                <a:solidFill>
                  <a:srgbClr val="000000"/>
                </a:solidFill>
                <a:latin typeface="Poppins"/>
                <a:ea typeface="Poppins"/>
              </a:rPr>
              <a:t>Introduction Of Git and GitHub</a:t>
            </a:r>
            <a:endParaRPr b="0" lang="en-IN" sz="1800" spc="-1" strike="noStrike">
              <a:latin typeface="Arial"/>
            </a:endParaRPr>
          </a:p>
        </p:txBody>
      </p:sp>
      <p:sp>
        <p:nvSpPr>
          <p:cNvPr id="241" name="CustomShape 23"/>
          <p:cNvSpPr/>
          <p:nvPr/>
        </p:nvSpPr>
        <p:spPr>
          <a:xfrm>
            <a:off x="1077120" y="4950360"/>
            <a:ext cx="164520" cy="150480"/>
          </a:xfrm>
          <a:prstGeom prst="ellipse">
            <a:avLst/>
          </a:prstGeom>
          <a:solidFill>
            <a:srgbClr val="191919"/>
          </a:solidFill>
          <a:ln w="9360">
            <a:solidFill>
              <a:schemeClr val="dk2"/>
            </a:solidFill>
            <a:round/>
          </a:ln>
        </p:spPr>
        <p:style>
          <a:lnRef idx="0"/>
          <a:fillRef idx="0"/>
          <a:effectRef idx="0"/>
          <a:fontRef idx="minor"/>
        </p:style>
      </p:sp>
      <p:sp>
        <p:nvSpPr>
          <p:cNvPr id="242" name="CustomShape 24"/>
          <p:cNvSpPr/>
          <p:nvPr/>
        </p:nvSpPr>
        <p:spPr>
          <a:xfrm>
            <a:off x="1659960" y="3708360"/>
            <a:ext cx="272556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800" spc="-1" strike="noStrike">
                <a:solidFill>
                  <a:srgbClr val="000000"/>
                </a:solidFill>
                <a:latin typeface="Poppins"/>
                <a:ea typeface="Poppins"/>
              </a:rPr>
              <a:t>Commit The File</a:t>
            </a:r>
            <a:endParaRPr b="0" lang="en-IN" sz="1800" spc="-1" strike="noStrike">
              <a:latin typeface="Arial"/>
            </a:endParaRPr>
          </a:p>
        </p:txBody>
      </p:sp>
      <p:sp>
        <p:nvSpPr>
          <p:cNvPr id="243" name="CustomShape 25"/>
          <p:cNvSpPr/>
          <p:nvPr/>
        </p:nvSpPr>
        <p:spPr>
          <a:xfrm>
            <a:off x="1680840" y="4060440"/>
            <a:ext cx="440064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800" spc="-1" strike="noStrike">
                <a:solidFill>
                  <a:srgbClr val="000000"/>
                </a:solidFill>
                <a:latin typeface="Poppins"/>
                <a:ea typeface="Poppins"/>
              </a:rPr>
              <a:t>Push and Pull Operations</a:t>
            </a:r>
            <a:endParaRPr b="0" lang="en-IN" sz="1800" spc="-1" strike="noStrike">
              <a:latin typeface="Arial"/>
            </a:endParaRPr>
          </a:p>
        </p:txBody>
      </p:sp>
      <p:sp>
        <p:nvSpPr>
          <p:cNvPr id="244" name="CustomShape 26"/>
          <p:cNvSpPr/>
          <p:nvPr/>
        </p:nvSpPr>
        <p:spPr>
          <a:xfrm>
            <a:off x="1661400" y="4392720"/>
            <a:ext cx="278352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800" spc="-1" strike="noStrike">
                <a:solidFill>
                  <a:srgbClr val="000000"/>
                </a:solidFill>
                <a:latin typeface="Poppins"/>
                <a:ea typeface="Poppins"/>
              </a:rPr>
              <a:t>Command Flow</a:t>
            </a:r>
            <a:endParaRPr b="0" lang="en-IN" sz="1800" spc="-1" strike="noStrike">
              <a:latin typeface="Arial"/>
            </a:endParaRPr>
          </a:p>
        </p:txBody>
      </p:sp>
      <p:sp>
        <p:nvSpPr>
          <p:cNvPr id="245" name="CustomShape 27"/>
          <p:cNvSpPr/>
          <p:nvPr/>
        </p:nvSpPr>
        <p:spPr>
          <a:xfrm>
            <a:off x="1660320" y="4762800"/>
            <a:ext cx="357084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800" spc="-1" strike="noStrike">
                <a:solidFill>
                  <a:srgbClr val="000000"/>
                </a:solidFill>
                <a:latin typeface="Poppins"/>
                <a:ea typeface="Poppins"/>
              </a:rPr>
              <a:t>GitHub Link</a:t>
            </a:r>
            <a:endParaRPr b="0" lang="en-IN" sz="1800" spc="-1" strike="noStrike">
              <a:latin typeface="Arial"/>
            </a:endParaRPr>
          </a:p>
        </p:txBody>
      </p:sp>
      <p:sp>
        <p:nvSpPr>
          <p:cNvPr id="246" name="CustomShape 28"/>
          <p:cNvSpPr/>
          <p:nvPr/>
        </p:nvSpPr>
        <p:spPr>
          <a:xfrm>
            <a:off x="1676880" y="5123160"/>
            <a:ext cx="3385080" cy="4575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800" spc="-1" strike="noStrike">
                <a:solidFill>
                  <a:srgbClr val="000000"/>
                </a:solidFill>
                <a:latin typeface="Poppins"/>
                <a:ea typeface="Poppins"/>
              </a:rPr>
              <a:t>Conclusion</a:t>
            </a:r>
            <a:endParaRPr b="0" lang="en-IN" sz="1800" spc="-1" strike="noStrike">
              <a:latin typeface="Arial"/>
            </a:endParaRPr>
          </a:p>
        </p:txBody>
      </p:sp>
      <p:sp>
        <p:nvSpPr>
          <p:cNvPr id="247" name="CustomShape 29"/>
          <p:cNvSpPr/>
          <p:nvPr/>
        </p:nvSpPr>
        <p:spPr>
          <a:xfrm>
            <a:off x="1073520" y="5293800"/>
            <a:ext cx="164520" cy="150480"/>
          </a:xfrm>
          <a:prstGeom prst="ellipse">
            <a:avLst/>
          </a:prstGeom>
          <a:solidFill>
            <a:srgbClr val="191919"/>
          </a:solidFill>
          <a:ln w="9360">
            <a:solidFill>
              <a:schemeClr val="dk2"/>
            </a:solidFill>
            <a:round/>
          </a:ln>
        </p:spPr>
        <p:style>
          <a:lnRef idx="0"/>
          <a:fillRef idx="0"/>
          <a:effectRef idx="0"/>
          <a:fontRef idx="minor"/>
        </p:style>
      </p:sp>
      <p:sp>
        <p:nvSpPr>
          <p:cNvPr id="248" name="CustomShape 30"/>
          <p:cNvSpPr/>
          <p:nvPr/>
        </p:nvSpPr>
        <p:spPr>
          <a:xfrm>
            <a:off x="-1251360" y="455760"/>
            <a:ext cx="9360" cy="3852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249" name="CustomShape 31"/>
          <p:cNvSpPr/>
          <p:nvPr/>
        </p:nvSpPr>
        <p:spPr>
          <a:xfrm>
            <a:off x="892440" y="1348200"/>
            <a:ext cx="2871000" cy="9360"/>
          </a:xfrm>
          <a:custGeom>
            <a:avLst/>
            <a:gdLst/>
            <a:ahLst/>
            <a:rect l="l" t="t" r="r" b="b"/>
            <a:pathLst>
              <a:path w="21600" h="21600">
                <a:moveTo>
                  <a:pt x="0" y="0"/>
                </a:moveTo>
                <a:lnTo>
                  <a:pt x="21600" y="21600"/>
                </a:lnTo>
              </a:path>
            </a:pathLst>
          </a:custGeom>
          <a:noFill/>
          <a:ln w="9360">
            <a:solidFill>
              <a:schemeClr val="dk2"/>
            </a:solidFill>
            <a:round/>
          </a:ln>
        </p:spPr>
        <p:style>
          <a:lnRef idx="0"/>
          <a:fillRef idx="0"/>
          <a:effectRef idx="0"/>
          <a:fontRef idx="minor"/>
        </p:style>
      </p:sp>
      <p:sp>
        <p:nvSpPr>
          <p:cNvPr id="250" name="CustomShape 32"/>
          <p:cNvSpPr/>
          <p:nvPr/>
        </p:nvSpPr>
        <p:spPr>
          <a:xfrm>
            <a:off x="921600" y="1494000"/>
            <a:ext cx="5842080" cy="76212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900" spc="-1" strike="noStrike">
                <a:solidFill>
                  <a:srgbClr val="000000"/>
                </a:solidFill>
                <a:latin typeface="Poppins"/>
                <a:ea typeface="Poppins"/>
              </a:rPr>
              <a:t>Git is the most Commonly used </a:t>
            </a:r>
            <a:r>
              <a:rPr b="1" lang="en-US" sz="1900" spc="-1" strike="noStrike" u="sng">
                <a:solidFill>
                  <a:srgbClr val="000000"/>
                </a:solidFill>
                <a:uFillTx/>
                <a:latin typeface="Poppins"/>
                <a:ea typeface="Poppins"/>
              </a:rPr>
              <a:t>Version Control System</a:t>
            </a:r>
            <a:endParaRPr b="0" lang="en-IN" sz="19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0"/>
                      </p:stCondLst>
                      <p:childTnLst>
                        <p:par>
                          <p:cTn id="18" fill="hold">
                            <p:stCondLst>
                              <p:cond delay="0"/>
                            </p:stCondLst>
                            <p:childTnLst>
                              <p:par>
                                <p:cTn id="19" nodeType="withEffect" fill="hold" presetClass="entr" presetID="10">
                                  <p:stCondLst>
                                    <p:cond delay="0"/>
                                  </p:stCondLst>
                                  <p:childTnLst>
                                    <p:set>
                                      <p:cBhvr>
                                        <p:cTn id="20" dur="1" fill="hold">
                                          <p:stCondLst>
                                            <p:cond delay="0"/>
                                          </p:stCondLst>
                                        </p:cTn>
                                        <p:tgtEl>
                                          <p:spTgt spid="219"/>
                                        </p:tgtEl>
                                        <p:attrNameLst>
                                          <p:attrName>style.visibility</p:attrName>
                                        </p:attrNameLst>
                                      </p:cBhvr>
                                      <p:to>
                                        <p:strVal val="visible"/>
                                      </p:to>
                                    </p:set>
                                    <p:animEffect filter="fade" transition="in">
                                      <p:cBhvr additive="repl">
                                        <p:cTn id="21" dur="500"/>
                                        <p:tgtEl>
                                          <p:spTgt spid="219"/>
                                        </p:tgtEl>
                                      </p:cBhvr>
                                    </p:animEffect>
                                  </p:childTnLst>
                                </p:cTn>
                              </p:par>
                            </p:childTnLst>
                          </p:cTn>
                        </p:par>
                        <p:par>
                          <p:cTn id="22" fill="hold">
                            <p:stCondLst>
                              <p:cond delay="500"/>
                            </p:stCondLst>
                            <p:childTnLst>
                              <p:par>
                                <p:cTn id="23" nodeType="afterEffect" fill="hold" presetClass="entr" presetID="10">
                                  <p:stCondLst>
                                    <p:cond delay="0"/>
                                  </p:stCondLst>
                                  <p:childTnLst>
                                    <p:set>
                                      <p:cBhvr>
                                        <p:cTn id="24" dur="1" fill="hold">
                                          <p:stCondLst>
                                            <p:cond delay="0"/>
                                          </p:stCondLst>
                                        </p:cTn>
                                        <p:tgtEl>
                                          <p:spTgt spid="228"/>
                                        </p:tgtEl>
                                        <p:attrNameLst>
                                          <p:attrName>style.visibility</p:attrName>
                                        </p:attrNameLst>
                                      </p:cBhvr>
                                      <p:to>
                                        <p:strVal val="visible"/>
                                      </p:to>
                                    </p:set>
                                    <p:animEffect filter="fade" transition="in">
                                      <p:cBhvr additive="repl">
                                        <p:cTn id="25" dur="500"/>
                                        <p:tgtEl>
                                          <p:spTgt spid="228"/>
                                        </p:tgtEl>
                                      </p:cBhvr>
                                    </p:animEffect>
                                  </p:childTnLst>
                                </p:cTn>
                              </p:par>
                            </p:childTnLst>
                          </p:cTn>
                        </p:par>
                        <p:par>
                          <p:cTn id="26" fill="hold">
                            <p:stCondLst>
                              <p:cond delay="1000"/>
                            </p:stCondLst>
                            <p:childTnLst>
                              <p:par>
                                <p:cTn id="27" nodeType="afterEffect" fill="hold" presetClass="entr" presetID="10">
                                  <p:stCondLst>
                                    <p:cond delay="0"/>
                                  </p:stCondLst>
                                  <p:childTnLst>
                                    <p:set>
                                      <p:cBhvr>
                                        <p:cTn id="28" dur="1" fill="hold">
                                          <p:stCondLst>
                                            <p:cond delay="0"/>
                                          </p:stCondLst>
                                        </p:cTn>
                                        <p:tgtEl>
                                          <p:spTgt spid="229"/>
                                        </p:tgtEl>
                                        <p:attrNameLst>
                                          <p:attrName>style.visibility</p:attrName>
                                        </p:attrNameLst>
                                      </p:cBhvr>
                                      <p:to>
                                        <p:strVal val="visible"/>
                                      </p:to>
                                    </p:set>
                                    <p:animEffect filter="fade" transition="in">
                                      <p:cBhvr additive="repl">
                                        <p:cTn id="29" dur="500"/>
                                        <p:tgtEl>
                                          <p:spTgt spid="229"/>
                                        </p:tgtEl>
                                      </p:cBhvr>
                                    </p:animEffect>
                                  </p:childTnLst>
                                </p:cTn>
                              </p:par>
                              <p:par>
                                <p:cTn id="30" nodeType="withEffect" fill="hold" presetClass="entr" presetID="10">
                                  <p:stCondLst>
                                    <p:cond delay="0"/>
                                  </p:stCondLst>
                                  <p:childTnLst>
                                    <p:set>
                                      <p:cBhvr>
                                        <p:cTn id="31" dur="1" fill="hold">
                                          <p:stCondLst>
                                            <p:cond delay="0"/>
                                          </p:stCondLst>
                                        </p:cTn>
                                        <p:tgtEl>
                                          <p:spTgt spid="230"/>
                                        </p:tgtEl>
                                        <p:attrNameLst>
                                          <p:attrName>style.visibility</p:attrName>
                                        </p:attrNameLst>
                                      </p:cBhvr>
                                      <p:to>
                                        <p:strVal val="visible"/>
                                      </p:to>
                                    </p:set>
                                    <p:animEffect filter="fade" transition="in">
                                      <p:cBhvr additive="repl">
                                        <p:cTn id="32" dur="5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Google Shape;165;p21" descr=""/>
          <p:cNvPicPr/>
          <p:nvPr/>
        </p:nvPicPr>
        <p:blipFill>
          <a:blip r:embed="rId1"/>
          <a:srcRect l="0" t="0" r="0" b="32728"/>
          <a:stretch/>
        </p:blipFill>
        <p:spPr>
          <a:xfrm>
            <a:off x="4101120" y="0"/>
            <a:ext cx="8044560" cy="4442040"/>
          </a:xfrm>
          <a:prstGeom prst="rect">
            <a:avLst/>
          </a:prstGeom>
          <a:ln>
            <a:noFill/>
          </a:ln>
        </p:spPr>
      </p:pic>
      <p:sp>
        <p:nvSpPr>
          <p:cNvPr id="252" name="CustomShape 1"/>
          <p:cNvSpPr/>
          <p:nvPr/>
        </p:nvSpPr>
        <p:spPr>
          <a:xfrm>
            <a:off x="2089440" y="194760"/>
            <a:ext cx="8313120" cy="9756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Introduction Of Git  </a:t>
            </a:r>
            <a:endParaRPr b="0" lang="en-IN" sz="2800" spc="-1" strike="noStrike">
              <a:latin typeface="Arial"/>
            </a:endParaRPr>
          </a:p>
          <a:p>
            <a:pPr>
              <a:lnSpc>
                <a:spcPct val="100000"/>
              </a:lnSpc>
              <a:tabLst>
                <a:tab algn="l" pos="0"/>
              </a:tabLst>
            </a:pPr>
            <a:endParaRPr b="0" lang="en-IN" sz="2800" spc="-1" strike="noStrike">
              <a:latin typeface="Arial"/>
            </a:endParaRPr>
          </a:p>
        </p:txBody>
      </p:sp>
      <p:pic>
        <p:nvPicPr>
          <p:cNvPr id="253" name="Google Shape;167;p21" descr=""/>
          <p:cNvPicPr/>
          <p:nvPr/>
        </p:nvPicPr>
        <p:blipFill>
          <a:blip r:embed="rId2"/>
          <a:stretch/>
        </p:blipFill>
        <p:spPr>
          <a:xfrm>
            <a:off x="479160" y="194760"/>
            <a:ext cx="1377000" cy="1225440"/>
          </a:xfrm>
          <a:prstGeom prst="rect">
            <a:avLst/>
          </a:prstGeom>
          <a:ln>
            <a:noFill/>
          </a:ln>
        </p:spPr>
      </p:pic>
      <p:sp>
        <p:nvSpPr>
          <p:cNvPr id="254" name="CustomShape 2"/>
          <p:cNvSpPr/>
          <p:nvPr/>
        </p:nvSpPr>
        <p:spPr>
          <a:xfrm>
            <a:off x="1856880" y="700560"/>
            <a:ext cx="10017360" cy="6212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lang="en-US" sz="1400" spc="-1" strike="noStrike">
                <a:solidFill>
                  <a:srgbClr val="000000"/>
                </a:solidFill>
                <a:latin typeface="Poppins"/>
                <a:ea typeface="Poppins"/>
              </a:rPr>
              <a:t>Git is an </a:t>
            </a:r>
            <a:r>
              <a:rPr b="1" lang="en-US" sz="1400" spc="-1" strike="noStrike">
                <a:solidFill>
                  <a:srgbClr val="000000"/>
                </a:solidFill>
                <a:latin typeface="Poppins"/>
                <a:ea typeface="Poppins"/>
              </a:rPr>
              <a:t>Open Source Distributed Version Control System</a:t>
            </a:r>
            <a:r>
              <a:rPr b="0" lang="en-US" sz="1400" spc="-1" strike="noStrike">
                <a:solidFill>
                  <a:srgbClr val="000000"/>
                </a:solidFill>
                <a:latin typeface="Poppins"/>
                <a:ea typeface="Poppins"/>
              </a:rPr>
              <a:t>. Now we will try to understand this into parts.</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Let me break it down and explain the working…..</a:t>
            </a: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r>
              <a:rPr b="1" i="1" lang="en-US" sz="1400" spc="-1" strike="noStrike" u="sng">
                <a:solidFill>
                  <a:srgbClr val="000000"/>
                </a:solidFill>
                <a:uFillTx/>
                <a:latin typeface="Poppins"/>
                <a:ea typeface="Poppins"/>
              </a:rPr>
              <a:t>Control System:</a:t>
            </a:r>
            <a:r>
              <a:rPr b="0" lang="en-US" sz="1400" spc="-1" strike="noStrike">
                <a:solidFill>
                  <a:srgbClr val="000000"/>
                </a:solidFill>
                <a:latin typeface="Poppins"/>
                <a:ea typeface="Poppins"/>
              </a:rPr>
              <a:t> This basically means that Git is a tracker. So Git can be used to store content. It is mostly</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used to store  code due to the other features it provides.</a:t>
            </a: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r>
              <a:rPr b="1" i="1" lang="en-US" sz="1400" spc="-1" strike="noStrike" u="sng">
                <a:solidFill>
                  <a:srgbClr val="000000"/>
                </a:solidFill>
                <a:uFillTx/>
                <a:latin typeface="Poppins"/>
                <a:ea typeface="Poppins"/>
              </a:rPr>
              <a:t>Version Control System</a:t>
            </a:r>
            <a:r>
              <a:rPr b="0" lang="en-US" sz="1400" spc="-1" strike="noStrike">
                <a:solidFill>
                  <a:srgbClr val="000000"/>
                </a:solidFill>
                <a:latin typeface="Poppins"/>
                <a:ea typeface="Poppins"/>
              </a:rPr>
              <a:t>: The code which is stored in Git keeps changing as more code is added.  Also,</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many developers can add code in parallel. So Version Control System helps in</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handling this by maintaining a history of what changes have happened. Also, Git</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provides features like branches and merges.</a:t>
            </a: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r>
              <a:rPr b="1" i="1" lang="en-US" sz="1400" spc="-1" strike="noStrike" u="sng">
                <a:solidFill>
                  <a:srgbClr val="000000"/>
                </a:solidFill>
                <a:uFillTx/>
                <a:latin typeface="Poppins"/>
                <a:ea typeface="Poppins"/>
              </a:rPr>
              <a:t>Distributed Version Control System</a:t>
            </a:r>
            <a:r>
              <a:rPr b="0" lang="en-US" sz="1400" spc="-1" strike="noStrike">
                <a:solidFill>
                  <a:srgbClr val="000000"/>
                </a:solidFill>
                <a:latin typeface="Poppins"/>
                <a:ea typeface="Poppins"/>
              </a:rPr>
              <a:t>: Git has a remote repository which is stored in a server and a local                                                                      repository which is stored in the computer of each developer. This</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means that the code is not just stored in a central server, but the full</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copy of the   code is present in all the developer’s computer. Git is a</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Distributed version Control System since the code is present in every</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developer’s computer. </a:t>
            </a:r>
            <a:endParaRPr b="0" lang="en-IN" sz="1400" spc="-1" strike="noStrike">
              <a:latin typeface="Arial"/>
            </a:endParaRPr>
          </a:p>
          <a:p>
            <a:pPr>
              <a:lnSpc>
                <a:spcPct val="100000"/>
              </a:lnSpc>
              <a:tabLst>
                <a:tab algn="l" pos="0"/>
              </a:tabLst>
            </a:pPr>
            <a:r>
              <a:rPr b="1" i="1" lang="en-US" sz="2000" spc="-1" strike="noStrike">
                <a:solidFill>
                  <a:srgbClr val="000000"/>
                </a:solidFill>
                <a:latin typeface="Poppins"/>
                <a:ea typeface="Poppins"/>
              </a:rPr>
              <a:t>                                              </a:t>
            </a:r>
            <a:endParaRPr b="0" lang="en-IN" sz="2000" spc="-1" strike="noStrike">
              <a:latin typeface="Arial"/>
            </a:endParaRPr>
          </a:p>
          <a:p>
            <a:pPr>
              <a:lnSpc>
                <a:spcPct val="100000"/>
              </a:lnSpc>
              <a:tabLst>
                <a:tab algn="l" pos="0"/>
              </a:tabLst>
            </a:pPr>
            <a:r>
              <a:rPr b="1" i="1" lang="en-US" sz="2000" spc="-1" strike="noStrike">
                <a:solidFill>
                  <a:srgbClr val="000000"/>
                </a:solidFill>
                <a:latin typeface="Poppins"/>
                <a:ea typeface="Poppins"/>
              </a:rPr>
              <a:t>                                         </a:t>
            </a:r>
            <a:r>
              <a:rPr b="1" i="1" lang="en-US" sz="2000" spc="-1" strike="noStrike" u="sng">
                <a:solidFill>
                  <a:srgbClr val="000000"/>
                </a:solidFill>
                <a:uFillTx/>
                <a:latin typeface="Poppins"/>
                <a:ea typeface="Poppins"/>
              </a:rPr>
              <a:t>Git Repository Structure</a:t>
            </a:r>
            <a:endParaRPr b="0" lang="en-IN" sz="2000" spc="-1" strike="noStrike">
              <a:latin typeface="Arial"/>
            </a:endParaRPr>
          </a:p>
          <a:p>
            <a:pPr>
              <a:lnSpc>
                <a:spcPct val="100000"/>
              </a:lnSpc>
              <a:tabLst>
                <a:tab algn="l" pos="0"/>
              </a:tabLst>
            </a:pPr>
            <a:r>
              <a:rPr b="1" i="1" lang="en-US" sz="1400" spc="-1" strike="noStrike" u="sng">
                <a:solidFill>
                  <a:srgbClr val="000000"/>
                </a:solidFill>
                <a:uFillTx/>
                <a:latin typeface="Poppins"/>
                <a:ea typeface="Poppins"/>
              </a:rPr>
              <a:t>Working directory</a:t>
            </a:r>
            <a:r>
              <a:rPr b="0" lang="en-US" sz="1400" spc="-1" strike="noStrike">
                <a:solidFill>
                  <a:srgbClr val="000000"/>
                </a:solidFill>
                <a:latin typeface="Poppins"/>
                <a:ea typeface="Poppins"/>
              </a:rPr>
              <a:t> </a:t>
            </a:r>
            <a:r>
              <a:rPr b="1" lang="en-US" sz="1400" spc="-1" strike="noStrike">
                <a:solidFill>
                  <a:srgbClr val="000000"/>
                </a:solidFill>
                <a:latin typeface="Poppins"/>
                <a:ea typeface="Poppins"/>
              </a:rPr>
              <a:t>: </a:t>
            </a:r>
            <a:r>
              <a:rPr b="0" lang="en-US" sz="1400" spc="-1" strike="noStrike">
                <a:solidFill>
                  <a:srgbClr val="000000"/>
                </a:solidFill>
                <a:latin typeface="Poppins"/>
                <a:ea typeface="Poppins"/>
              </a:rPr>
              <a:t>This is your local directory where you make the project and make changes to it.</a:t>
            </a:r>
            <a:endParaRPr b="0" lang="en-IN" sz="1400" spc="-1" strike="noStrike">
              <a:latin typeface="Arial"/>
            </a:endParaRPr>
          </a:p>
          <a:p>
            <a:pPr>
              <a:lnSpc>
                <a:spcPct val="100000"/>
              </a:lnSpc>
              <a:tabLst>
                <a:tab algn="l" pos="0"/>
              </a:tabLst>
            </a:pPr>
            <a:r>
              <a:rPr b="1" i="1" lang="en-US" sz="1400" spc="-1" strike="noStrike" u="sng">
                <a:solidFill>
                  <a:srgbClr val="000000"/>
                </a:solidFill>
                <a:uFillTx/>
                <a:latin typeface="Poppins"/>
                <a:ea typeface="Poppins"/>
              </a:rPr>
              <a:t>Staging Area </a:t>
            </a:r>
            <a:r>
              <a:rPr b="1" lang="en-US" sz="1400" spc="-1" strike="noStrike" u="sng">
                <a:solidFill>
                  <a:srgbClr val="000000"/>
                </a:solidFill>
                <a:uFillTx/>
                <a:latin typeface="Poppins"/>
                <a:ea typeface="Poppins"/>
              </a:rPr>
              <a:t>:</a:t>
            </a:r>
            <a:r>
              <a:rPr b="1" lang="en-US" sz="1400" spc="-1" strike="noStrike">
                <a:solidFill>
                  <a:srgbClr val="000000"/>
                </a:solidFill>
                <a:latin typeface="Poppins"/>
                <a:ea typeface="Poppins"/>
              </a:rPr>
              <a:t> </a:t>
            </a:r>
            <a:r>
              <a:rPr b="0" lang="en-US" sz="1400" spc="-1" strike="noStrike">
                <a:solidFill>
                  <a:srgbClr val="000000"/>
                </a:solidFill>
                <a:latin typeface="Poppins"/>
                <a:ea typeface="Poppins"/>
              </a:rPr>
              <a:t>This is an area where you first need to put your project before committing. </a:t>
            </a:r>
            <a:endParaRPr b="0" lang="en-IN" sz="1400" spc="-1" strike="noStrike">
              <a:latin typeface="Arial"/>
            </a:endParaRPr>
          </a:p>
          <a:p>
            <a:pPr>
              <a:lnSpc>
                <a:spcPct val="100000"/>
              </a:lnSpc>
              <a:tabLst>
                <a:tab algn="l" pos="0"/>
              </a:tabLst>
            </a:pPr>
            <a:r>
              <a:rPr b="1" i="1" lang="en-US" sz="1400" spc="-1" strike="noStrike" u="sng">
                <a:solidFill>
                  <a:srgbClr val="000000"/>
                </a:solidFill>
                <a:uFillTx/>
                <a:latin typeface="Poppins"/>
                <a:ea typeface="Poppins"/>
              </a:rPr>
              <a:t>Local Repository </a:t>
            </a:r>
            <a:r>
              <a:rPr b="1" lang="en-US" sz="1400" spc="-1" strike="noStrike">
                <a:solidFill>
                  <a:srgbClr val="000000"/>
                </a:solidFill>
                <a:latin typeface="Poppins"/>
                <a:ea typeface="Poppins"/>
              </a:rPr>
              <a:t>: </a:t>
            </a:r>
            <a:r>
              <a:rPr b="0" lang="en-US" sz="1400" spc="-1" strike="noStrike">
                <a:solidFill>
                  <a:srgbClr val="000000"/>
                </a:solidFill>
                <a:latin typeface="Poppins"/>
                <a:ea typeface="Poppins"/>
              </a:rPr>
              <a:t>This is your local repository where you commit changes to the project before pushing</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them to central repository on Github. </a:t>
            </a:r>
            <a:endParaRPr b="0" lang="en-IN" sz="1400" spc="-1" strike="noStrike">
              <a:latin typeface="Arial"/>
            </a:endParaRPr>
          </a:p>
          <a:p>
            <a:pPr>
              <a:lnSpc>
                <a:spcPct val="100000"/>
              </a:lnSpc>
              <a:tabLst>
                <a:tab algn="l" pos="0"/>
              </a:tabLst>
            </a:pPr>
            <a:r>
              <a:rPr b="1" i="1" lang="en-US" sz="1400" spc="-1" strike="noStrike" u="sng">
                <a:solidFill>
                  <a:srgbClr val="000000"/>
                </a:solidFill>
                <a:uFillTx/>
                <a:latin typeface="Poppins"/>
                <a:ea typeface="Poppins"/>
              </a:rPr>
              <a:t>Central Repository : </a:t>
            </a:r>
            <a:r>
              <a:rPr b="0" lang="en-US" sz="1400" spc="-1" strike="noStrike">
                <a:solidFill>
                  <a:srgbClr val="000000"/>
                </a:solidFill>
                <a:latin typeface="Poppins"/>
                <a:ea typeface="Poppins"/>
              </a:rPr>
              <a:t>This is the main project on the central server, a copy of which is with every team</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member as local repository.</a:t>
            </a: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0"/>
                      </p:stCondLst>
                      <p:childTnLst>
                        <p:par>
                          <p:cTn id="36" fill="hold">
                            <p:stCondLst>
                              <p:cond delay="0"/>
                            </p:stCondLst>
                            <p:childTnLst>
                              <p:par>
                                <p:cTn id="37" nodeType="afterEffect" fill="hold" presetClass="entr" presetID="10">
                                  <p:stCondLst>
                                    <p:cond delay="0"/>
                                  </p:stCondLst>
                                  <p:childTnLst>
                                    <p:set>
                                      <p:cBhvr>
                                        <p:cTn id="38" dur="1" fill="hold">
                                          <p:stCondLst>
                                            <p:cond delay="0"/>
                                          </p:stCondLst>
                                        </p:cTn>
                                        <p:tgtEl>
                                          <p:spTgt spid="251"/>
                                        </p:tgtEl>
                                        <p:attrNameLst>
                                          <p:attrName>style.visibility</p:attrName>
                                        </p:attrNameLst>
                                      </p:cBhvr>
                                      <p:to>
                                        <p:strVal val="visible"/>
                                      </p:to>
                                    </p:set>
                                    <p:animEffect filter="fade" transition="in">
                                      <p:cBhvr additive="repl">
                                        <p:cTn id="39" dur="5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7f7f7f">
            <a:alpha val="80000"/>
          </a:srgbClr>
        </a:solidFill>
      </p:bgPr>
    </p:bg>
    <p:spTree>
      <p:nvGrpSpPr>
        <p:cNvPr id="1" name=""/>
        <p:cNvGrpSpPr/>
        <p:nvPr/>
      </p:nvGrpSpPr>
      <p:grpSpPr>
        <a:xfrm>
          <a:off x="0" y="0"/>
          <a:ext cx="0" cy="0"/>
          <a:chOff x="0" y="0"/>
          <a:chExt cx="0" cy="0"/>
        </a:xfrm>
      </p:grpSpPr>
      <p:pic>
        <p:nvPicPr>
          <p:cNvPr id="255" name="Google Shape;173;p22" descr=""/>
          <p:cNvPicPr/>
          <p:nvPr/>
        </p:nvPicPr>
        <p:blipFill>
          <a:blip r:embed="rId1"/>
          <a:stretch/>
        </p:blipFill>
        <p:spPr>
          <a:xfrm rot="5400000">
            <a:off x="5997600" y="663120"/>
            <a:ext cx="6804000" cy="5584680"/>
          </a:xfrm>
          <a:prstGeom prst="rect">
            <a:avLst/>
          </a:prstGeom>
          <a:ln>
            <a:noFill/>
          </a:ln>
        </p:spPr>
      </p:pic>
      <p:sp>
        <p:nvSpPr>
          <p:cNvPr id="256" name="CustomShape 1"/>
          <p:cNvSpPr/>
          <p:nvPr/>
        </p:nvSpPr>
        <p:spPr>
          <a:xfrm>
            <a:off x="2205720" y="419760"/>
            <a:ext cx="647352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Introduction Of GitHub</a:t>
            </a:r>
            <a:endParaRPr b="0" lang="en-IN" sz="2800" spc="-1" strike="noStrike">
              <a:latin typeface="Arial"/>
            </a:endParaRPr>
          </a:p>
        </p:txBody>
      </p:sp>
      <p:pic>
        <p:nvPicPr>
          <p:cNvPr id="257" name="Google Shape;175;p22" descr=""/>
          <p:cNvPicPr/>
          <p:nvPr/>
        </p:nvPicPr>
        <p:blipFill>
          <a:blip r:embed="rId2"/>
          <a:stretch/>
        </p:blipFill>
        <p:spPr>
          <a:xfrm>
            <a:off x="284040" y="113040"/>
            <a:ext cx="1635480" cy="1605960"/>
          </a:xfrm>
          <a:prstGeom prst="rect">
            <a:avLst/>
          </a:prstGeom>
          <a:ln>
            <a:noFill/>
          </a:ln>
        </p:spPr>
      </p:pic>
      <p:sp>
        <p:nvSpPr>
          <p:cNvPr id="258" name="CustomShape 2"/>
          <p:cNvSpPr/>
          <p:nvPr/>
        </p:nvSpPr>
        <p:spPr>
          <a:xfrm>
            <a:off x="1991160" y="1178640"/>
            <a:ext cx="9563400" cy="4019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endParaRPr b="0" lang="en-IN" sz="1800" spc="-1" strike="noStrike">
              <a:latin typeface="Arial"/>
            </a:endParaRPr>
          </a:p>
          <a:p>
            <a:pPr>
              <a:lnSpc>
                <a:spcPct val="100000"/>
              </a:lnSpc>
              <a:tabLst>
                <a:tab algn="l" pos="0"/>
              </a:tabLst>
            </a:pPr>
            <a:r>
              <a:rPr b="1" i="1" lang="en-US" sz="1400" spc="-1" strike="noStrike">
                <a:solidFill>
                  <a:srgbClr val="000000"/>
                </a:solidFill>
                <a:latin typeface="Poppins"/>
                <a:ea typeface="Poppins"/>
              </a:rPr>
              <a:t>GitHub</a:t>
            </a:r>
            <a:r>
              <a:rPr b="0" lang="en-US" sz="1400" spc="-1" strike="noStrike">
                <a:solidFill>
                  <a:srgbClr val="000000"/>
                </a:solidFill>
                <a:latin typeface="Poppins"/>
                <a:ea typeface="Poppins"/>
              </a:rPr>
              <a:t> is a web-based version-control and collaboration platform for software developers. Microsoft, </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the biggest single contributor to GitHub, initiated an acquisition of GitHub for $7.5 billion in</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June, 2018. GitHub, which is delivered through a software-as-a-service (SaaS) business model,</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was started in</a:t>
            </a:r>
            <a:r>
              <a:rPr b="1" lang="en-US" sz="1400" spc="-1" strike="noStrike">
                <a:solidFill>
                  <a:srgbClr val="000000"/>
                </a:solidFill>
                <a:latin typeface="Poppins"/>
                <a:ea typeface="Poppins"/>
              </a:rPr>
              <a:t> 2008 </a:t>
            </a:r>
            <a:r>
              <a:rPr b="0" lang="en-US" sz="1400" spc="-1" strike="noStrike">
                <a:solidFill>
                  <a:srgbClr val="000000"/>
                </a:solidFill>
                <a:latin typeface="Poppins"/>
                <a:ea typeface="Poppins"/>
              </a:rPr>
              <a:t>and was founded on Git, an open source code management system</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created by </a:t>
            </a:r>
            <a:r>
              <a:rPr b="1" lang="en-US" sz="1400" spc="-1" strike="noStrike">
                <a:solidFill>
                  <a:srgbClr val="000000"/>
                </a:solidFill>
                <a:latin typeface="Poppins"/>
                <a:ea typeface="Poppins"/>
              </a:rPr>
              <a:t>Linus Torvalds</a:t>
            </a:r>
            <a:r>
              <a:rPr b="0" lang="en-US" sz="1400" spc="-1" strike="noStrike">
                <a:solidFill>
                  <a:srgbClr val="000000"/>
                </a:solidFill>
                <a:latin typeface="Poppins"/>
                <a:ea typeface="Poppins"/>
              </a:rPr>
              <a:t> to make software builds faster.</a:t>
            </a: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r>
              <a:rPr b="1" i="1" lang="en-US" sz="1400" spc="-1" strike="noStrike">
                <a:solidFill>
                  <a:srgbClr val="000000"/>
                </a:solidFill>
                <a:latin typeface="Poppins"/>
                <a:ea typeface="Poppins"/>
              </a:rPr>
              <a:t>GitHub</a:t>
            </a:r>
            <a:r>
              <a:rPr b="0" lang="en-US" sz="1400" spc="-1" strike="noStrike">
                <a:solidFill>
                  <a:srgbClr val="000000"/>
                </a:solidFill>
                <a:latin typeface="Poppins"/>
                <a:ea typeface="Poppins"/>
              </a:rPr>
              <a:t> is a website for developers and programmers to collaboratively work on code. The primary</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benefit of GitHub is its version control system, which allows for seamless collaboration without</a:t>
            </a: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              </a:t>
            </a:r>
            <a:r>
              <a:rPr b="0" lang="en-US" sz="1400" spc="-1" strike="noStrike">
                <a:solidFill>
                  <a:srgbClr val="000000"/>
                </a:solidFill>
                <a:latin typeface="Poppins"/>
                <a:ea typeface="Poppins"/>
              </a:rPr>
              <a:t>compromising the integrity of the original project. </a:t>
            </a: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endParaRPr b="0" lang="en-IN" sz="1400" spc="-1" strike="noStrike">
              <a:latin typeface="Arial"/>
            </a:endParaRPr>
          </a:p>
          <a:p>
            <a:pPr>
              <a:lnSpc>
                <a:spcPct val="100000"/>
              </a:lnSpc>
              <a:tabLst>
                <a:tab algn="l" pos="0"/>
              </a:tabLst>
            </a:pPr>
            <a:r>
              <a:rPr b="0" lang="en-US" sz="1400" spc="-1" strike="noStrike">
                <a:solidFill>
                  <a:srgbClr val="000000"/>
                </a:solidFill>
                <a:latin typeface="Poppins"/>
                <a:ea typeface="Poppins"/>
              </a:rPr>
              <a:t>Git is used to store the source code for a project and track the complete history of all changes to that code. GitHub allows developers to change, adapt and improve software from its public repositories for free, but it charges for private repositories, offering various paid plans. Each public or private repository contains all of a project's files, as well as each file's revision history. </a:t>
            </a:r>
            <a:endParaRPr b="0" lang="en-IN" sz="1400" spc="-1" strike="noStrike">
              <a:latin typeface="Arial"/>
            </a:endParaRPr>
          </a:p>
          <a:p>
            <a:pPr>
              <a:lnSpc>
                <a:spcPct val="100000"/>
              </a:lnSpc>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9" name="Google Shape;181;p23" descr=""/>
          <p:cNvPicPr/>
          <p:nvPr/>
        </p:nvPicPr>
        <p:blipFill>
          <a:blip r:embed="rId1"/>
          <a:stretch/>
        </p:blipFill>
        <p:spPr>
          <a:xfrm rot="5400000">
            <a:off x="5997600" y="663120"/>
            <a:ext cx="6804000" cy="5584680"/>
          </a:xfrm>
          <a:prstGeom prst="rect">
            <a:avLst/>
          </a:prstGeom>
          <a:ln>
            <a:noFill/>
          </a:ln>
        </p:spPr>
      </p:pic>
      <p:sp>
        <p:nvSpPr>
          <p:cNvPr id="260" name="CustomShape 1"/>
          <p:cNvSpPr/>
          <p:nvPr/>
        </p:nvSpPr>
        <p:spPr>
          <a:xfrm>
            <a:off x="-74160" y="1464120"/>
            <a:ext cx="694512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Creating An Empty Repository</a:t>
            </a:r>
            <a:endParaRPr b="0" lang="en-IN" sz="2800" spc="-1" strike="noStrike">
              <a:latin typeface="Arial"/>
            </a:endParaRPr>
          </a:p>
        </p:txBody>
      </p:sp>
      <p:pic>
        <p:nvPicPr>
          <p:cNvPr id="261" name="Google Shape;183;p23" descr=""/>
          <p:cNvPicPr/>
          <p:nvPr/>
        </p:nvPicPr>
        <p:blipFill>
          <a:blip r:embed="rId2"/>
          <a:stretch/>
        </p:blipFill>
        <p:spPr>
          <a:xfrm>
            <a:off x="0" y="671040"/>
            <a:ext cx="952200" cy="952200"/>
          </a:xfrm>
          <a:prstGeom prst="rect">
            <a:avLst/>
          </a:prstGeom>
          <a:ln>
            <a:noFill/>
          </a:ln>
        </p:spPr>
      </p:pic>
      <p:pic>
        <p:nvPicPr>
          <p:cNvPr id="262" name="Google Shape;184;p23" descr=""/>
          <p:cNvPicPr/>
          <p:nvPr/>
        </p:nvPicPr>
        <p:blipFill>
          <a:blip r:embed="rId3"/>
          <a:stretch/>
        </p:blipFill>
        <p:spPr>
          <a:xfrm>
            <a:off x="5679720" y="128880"/>
            <a:ext cx="6432840" cy="3285720"/>
          </a:xfrm>
          <a:prstGeom prst="rect">
            <a:avLst/>
          </a:prstGeom>
          <a:ln>
            <a:noFill/>
          </a:ln>
        </p:spPr>
      </p:pic>
      <p:pic>
        <p:nvPicPr>
          <p:cNvPr id="263" name="Google Shape;185;p23" descr=""/>
          <p:cNvPicPr/>
          <p:nvPr/>
        </p:nvPicPr>
        <p:blipFill>
          <a:blip r:embed="rId4"/>
          <a:stretch/>
        </p:blipFill>
        <p:spPr>
          <a:xfrm>
            <a:off x="84960" y="3481920"/>
            <a:ext cx="5807520" cy="3223080"/>
          </a:xfrm>
          <a:prstGeom prst="rect">
            <a:avLst/>
          </a:prstGeom>
          <a:ln>
            <a:noFill/>
          </a:ln>
        </p:spPr>
      </p:pic>
      <p:sp>
        <p:nvSpPr>
          <p:cNvPr id="264" name="CustomShape 2"/>
          <p:cNvSpPr/>
          <p:nvPr/>
        </p:nvSpPr>
        <p:spPr>
          <a:xfrm>
            <a:off x="6231600" y="3864240"/>
            <a:ext cx="806796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Initializing the central Repository</a:t>
            </a:r>
            <a:endParaRPr b="0" lang="en-IN" sz="2800" spc="-1" strike="noStrike">
              <a:latin typeface="Arial"/>
            </a:endParaRPr>
          </a:p>
        </p:txBody>
      </p:sp>
      <p:sp>
        <p:nvSpPr>
          <p:cNvPr id="265" name="CustomShape 3"/>
          <p:cNvSpPr/>
          <p:nvPr/>
        </p:nvSpPr>
        <p:spPr>
          <a:xfrm>
            <a:off x="6013440" y="4165920"/>
            <a:ext cx="164520" cy="150480"/>
          </a:xfrm>
          <a:prstGeom prst="ellipse">
            <a:avLst/>
          </a:prstGeom>
          <a:solidFill>
            <a:srgbClr val="191919"/>
          </a:solidFill>
          <a:ln w="9360">
            <a:solidFill>
              <a:schemeClr val="dk2"/>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40" dur="indefinite" restart="never" nodeType="tmRoot">
          <p:childTnLst>
            <p:seq>
              <p:cTn id="41" dur="indefinite" nodeType="mainSeq">
                <p:childTnLst>
                  <p:par>
                    <p:cTn id="42" fill="hold">
                      <p:stCondLst>
                        <p:cond delay="0"/>
                      </p:stCondLst>
                      <p:childTnLst>
                        <p:par>
                          <p:cTn id="43" fill="hold">
                            <p:stCondLst>
                              <p:cond delay="0"/>
                            </p:stCondLst>
                            <p:childTnLst>
                              <p:par>
                                <p:cTn id="44" nodeType="afterEffect" fill="hold" presetClass="entr" presetID="10">
                                  <p:stCondLst>
                                    <p:cond delay="0"/>
                                  </p:stCondLst>
                                  <p:childTnLst>
                                    <p:set>
                                      <p:cBhvr>
                                        <p:cTn id="45" dur="1" fill="hold">
                                          <p:stCondLst>
                                            <p:cond delay="0"/>
                                          </p:stCondLst>
                                        </p:cTn>
                                        <p:tgtEl>
                                          <p:spTgt spid="259"/>
                                        </p:tgtEl>
                                        <p:attrNameLst>
                                          <p:attrName>style.visibility</p:attrName>
                                        </p:attrNameLst>
                                      </p:cBhvr>
                                      <p:to>
                                        <p:strVal val="visible"/>
                                      </p:to>
                                    </p:set>
                                    <p:animEffect filter="fade" transition="in">
                                      <p:cBhvr additive="repl">
                                        <p:cTn id="46" dur="500"/>
                                        <p:tgtEl>
                                          <p:spTgt spid="2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Google Shape;192;p24" descr=""/>
          <p:cNvPicPr/>
          <p:nvPr/>
        </p:nvPicPr>
        <p:blipFill>
          <a:blip r:embed="rId1"/>
          <a:stretch/>
        </p:blipFill>
        <p:spPr>
          <a:xfrm rot="5400000">
            <a:off x="5997600" y="663120"/>
            <a:ext cx="6804000" cy="5584680"/>
          </a:xfrm>
          <a:prstGeom prst="rect">
            <a:avLst/>
          </a:prstGeom>
          <a:ln>
            <a:noFill/>
          </a:ln>
        </p:spPr>
      </p:pic>
      <p:sp>
        <p:nvSpPr>
          <p:cNvPr id="267" name="CustomShape 1"/>
          <p:cNvSpPr/>
          <p:nvPr/>
        </p:nvSpPr>
        <p:spPr>
          <a:xfrm>
            <a:off x="452880" y="492480"/>
            <a:ext cx="770148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Clone the Central Repositry</a:t>
            </a:r>
            <a:endParaRPr b="0" lang="en-IN" sz="2800" spc="-1" strike="noStrike">
              <a:latin typeface="Arial"/>
            </a:endParaRPr>
          </a:p>
        </p:txBody>
      </p:sp>
      <p:sp>
        <p:nvSpPr>
          <p:cNvPr id="268" name="CustomShape 2"/>
          <p:cNvSpPr/>
          <p:nvPr/>
        </p:nvSpPr>
        <p:spPr>
          <a:xfrm flipH="1">
            <a:off x="6692400" y="4311000"/>
            <a:ext cx="164520" cy="150480"/>
          </a:xfrm>
          <a:prstGeom prst="ellipse">
            <a:avLst/>
          </a:prstGeom>
          <a:solidFill>
            <a:srgbClr val="191919"/>
          </a:solidFill>
          <a:ln w="9360">
            <a:solidFill>
              <a:schemeClr val="dk2"/>
            </a:solidFill>
            <a:round/>
          </a:ln>
        </p:spPr>
        <p:style>
          <a:lnRef idx="0"/>
          <a:fillRef idx="0"/>
          <a:effectRef idx="0"/>
          <a:fontRef idx="minor"/>
        </p:style>
      </p:sp>
      <p:pic>
        <p:nvPicPr>
          <p:cNvPr id="269" name="Google Shape;195;p24" descr=""/>
          <p:cNvPicPr/>
          <p:nvPr/>
        </p:nvPicPr>
        <p:blipFill>
          <a:blip r:embed="rId2"/>
          <a:stretch/>
        </p:blipFill>
        <p:spPr>
          <a:xfrm>
            <a:off x="5651640" y="118440"/>
            <a:ext cx="6078960" cy="2917440"/>
          </a:xfrm>
          <a:prstGeom prst="rect">
            <a:avLst/>
          </a:prstGeom>
          <a:ln>
            <a:noFill/>
          </a:ln>
        </p:spPr>
      </p:pic>
      <p:sp>
        <p:nvSpPr>
          <p:cNvPr id="270" name="CustomShape 3"/>
          <p:cNvSpPr/>
          <p:nvPr/>
        </p:nvSpPr>
        <p:spPr>
          <a:xfrm>
            <a:off x="6873120" y="4023360"/>
            <a:ext cx="611460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Checking the status</a:t>
            </a:r>
            <a:endParaRPr b="0" lang="en-IN" sz="2800" spc="-1" strike="noStrike">
              <a:latin typeface="Arial"/>
            </a:endParaRPr>
          </a:p>
        </p:txBody>
      </p:sp>
      <p:sp>
        <p:nvSpPr>
          <p:cNvPr id="271" name="CustomShape 4"/>
          <p:cNvSpPr/>
          <p:nvPr/>
        </p:nvSpPr>
        <p:spPr>
          <a:xfrm flipH="1">
            <a:off x="240480" y="778680"/>
            <a:ext cx="164520" cy="150480"/>
          </a:xfrm>
          <a:prstGeom prst="ellipse">
            <a:avLst/>
          </a:prstGeom>
          <a:solidFill>
            <a:srgbClr val="191919"/>
          </a:solidFill>
          <a:ln w="9360">
            <a:solidFill>
              <a:schemeClr val="dk2"/>
            </a:solidFill>
            <a:round/>
          </a:ln>
        </p:spPr>
        <p:style>
          <a:lnRef idx="0"/>
          <a:fillRef idx="0"/>
          <a:effectRef idx="0"/>
          <a:fontRef idx="minor"/>
        </p:style>
      </p:sp>
      <p:pic>
        <p:nvPicPr>
          <p:cNvPr id="272" name="Google Shape;198;p24" descr=""/>
          <p:cNvPicPr/>
          <p:nvPr/>
        </p:nvPicPr>
        <p:blipFill>
          <a:blip r:embed="rId3"/>
          <a:stretch/>
        </p:blipFill>
        <p:spPr>
          <a:xfrm>
            <a:off x="152280" y="3352680"/>
            <a:ext cx="6252120" cy="335232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3" name="Google Shape;203;p25" descr=""/>
          <p:cNvPicPr/>
          <p:nvPr/>
        </p:nvPicPr>
        <p:blipFill>
          <a:blip r:embed="rId1"/>
          <a:stretch/>
        </p:blipFill>
        <p:spPr>
          <a:xfrm rot="5400000">
            <a:off x="5955120" y="636120"/>
            <a:ext cx="6804000" cy="5584680"/>
          </a:xfrm>
          <a:prstGeom prst="rect">
            <a:avLst/>
          </a:prstGeom>
          <a:ln>
            <a:noFill/>
          </a:ln>
        </p:spPr>
      </p:pic>
      <p:sp>
        <p:nvSpPr>
          <p:cNvPr id="274" name="CustomShape 1"/>
          <p:cNvSpPr/>
          <p:nvPr/>
        </p:nvSpPr>
        <p:spPr>
          <a:xfrm>
            <a:off x="2735280" y="310320"/>
            <a:ext cx="770148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Commit The File</a:t>
            </a:r>
            <a:endParaRPr b="0" lang="en-IN" sz="2800" spc="-1" strike="noStrike">
              <a:latin typeface="Arial"/>
            </a:endParaRPr>
          </a:p>
        </p:txBody>
      </p:sp>
      <p:pic>
        <p:nvPicPr>
          <p:cNvPr id="275" name="Google Shape;205;p25" descr=""/>
          <p:cNvPicPr/>
          <p:nvPr/>
        </p:nvPicPr>
        <p:blipFill>
          <a:blip r:embed="rId2"/>
          <a:stretch/>
        </p:blipFill>
        <p:spPr>
          <a:xfrm>
            <a:off x="120600" y="972360"/>
            <a:ext cx="6301800" cy="3544560"/>
          </a:xfrm>
          <a:prstGeom prst="rect">
            <a:avLst/>
          </a:prstGeom>
          <a:ln>
            <a:noFill/>
          </a:ln>
        </p:spPr>
      </p:pic>
      <p:pic>
        <p:nvPicPr>
          <p:cNvPr id="276" name="Google Shape;206;p25" descr=""/>
          <p:cNvPicPr/>
          <p:nvPr/>
        </p:nvPicPr>
        <p:blipFill>
          <a:blip r:embed="rId3"/>
          <a:stretch/>
        </p:blipFill>
        <p:spPr>
          <a:xfrm>
            <a:off x="6645600" y="3429000"/>
            <a:ext cx="4857480" cy="27986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Google Shape;211;p26" descr=""/>
          <p:cNvPicPr/>
          <p:nvPr/>
        </p:nvPicPr>
        <p:blipFill>
          <a:blip r:embed="rId1"/>
          <a:stretch/>
        </p:blipFill>
        <p:spPr>
          <a:xfrm rot="5400000">
            <a:off x="5997600" y="726840"/>
            <a:ext cx="6804000" cy="5584680"/>
          </a:xfrm>
          <a:prstGeom prst="rect">
            <a:avLst/>
          </a:prstGeom>
          <a:ln>
            <a:noFill/>
          </a:ln>
        </p:spPr>
      </p:pic>
      <p:sp>
        <p:nvSpPr>
          <p:cNvPr id="278" name="CustomShape 1"/>
          <p:cNvSpPr/>
          <p:nvPr/>
        </p:nvSpPr>
        <p:spPr>
          <a:xfrm>
            <a:off x="6607080" y="1454760"/>
            <a:ext cx="667332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Push command</a:t>
            </a:r>
            <a:endParaRPr b="0" lang="en-IN" sz="2800" spc="-1" strike="noStrike">
              <a:latin typeface="Arial"/>
            </a:endParaRPr>
          </a:p>
        </p:txBody>
      </p:sp>
      <p:pic>
        <p:nvPicPr>
          <p:cNvPr id="279" name="Google Shape;213;p26" descr=""/>
          <p:cNvPicPr/>
          <p:nvPr/>
        </p:nvPicPr>
        <p:blipFill>
          <a:blip r:embed="rId2"/>
          <a:stretch/>
        </p:blipFill>
        <p:spPr>
          <a:xfrm>
            <a:off x="6189840" y="3480120"/>
            <a:ext cx="5705280" cy="2810880"/>
          </a:xfrm>
          <a:prstGeom prst="rect">
            <a:avLst/>
          </a:prstGeom>
          <a:ln>
            <a:noFill/>
          </a:ln>
        </p:spPr>
      </p:pic>
      <p:pic>
        <p:nvPicPr>
          <p:cNvPr id="280" name="Google Shape;214;p26" descr=""/>
          <p:cNvPicPr/>
          <p:nvPr/>
        </p:nvPicPr>
        <p:blipFill>
          <a:blip r:embed="rId3"/>
          <a:stretch/>
        </p:blipFill>
        <p:spPr>
          <a:xfrm>
            <a:off x="244080" y="668880"/>
            <a:ext cx="5705280" cy="2810880"/>
          </a:xfrm>
          <a:prstGeom prst="rect">
            <a:avLst/>
          </a:prstGeom>
          <a:ln>
            <a:noFill/>
          </a:ln>
        </p:spPr>
      </p:pic>
      <p:sp>
        <p:nvSpPr>
          <p:cNvPr id="281" name="CustomShape 2"/>
          <p:cNvSpPr/>
          <p:nvPr/>
        </p:nvSpPr>
        <p:spPr>
          <a:xfrm>
            <a:off x="520200" y="4204080"/>
            <a:ext cx="391716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Pull Command</a:t>
            </a:r>
            <a:endParaRPr b="0" lang="en-IN" sz="2800" spc="-1" strike="noStrike">
              <a:latin typeface="Arial"/>
            </a:endParaRPr>
          </a:p>
        </p:txBody>
      </p:sp>
      <p:sp>
        <p:nvSpPr>
          <p:cNvPr id="282" name="CustomShape 3"/>
          <p:cNvSpPr/>
          <p:nvPr/>
        </p:nvSpPr>
        <p:spPr>
          <a:xfrm>
            <a:off x="6477840" y="1717200"/>
            <a:ext cx="164520" cy="150480"/>
          </a:xfrm>
          <a:prstGeom prst="ellipse">
            <a:avLst/>
          </a:prstGeom>
          <a:solidFill>
            <a:srgbClr val="191919"/>
          </a:solidFill>
          <a:ln w="9360">
            <a:solidFill>
              <a:schemeClr val="dk2"/>
            </a:solidFill>
            <a:round/>
          </a:ln>
        </p:spPr>
        <p:style>
          <a:lnRef idx="0"/>
          <a:fillRef idx="0"/>
          <a:effectRef idx="0"/>
          <a:fontRef idx="minor"/>
        </p:style>
      </p:sp>
      <p:sp>
        <p:nvSpPr>
          <p:cNvPr id="283" name="CustomShape 4"/>
          <p:cNvSpPr/>
          <p:nvPr/>
        </p:nvSpPr>
        <p:spPr>
          <a:xfrm>
            <a:off x="381600" y="4460400"/>
            <a:ext cx="164520" cy="150480"/>
          </a:xfrm>
          <a:prstGeom prst="ellipse">
            <a:avLst/>
          </a:prstGeom>
          <a:solidFill>
            <a:srgbClr val="191919"/>
          </a:solidFill>
          <a:ln w="9360">
            <a:solidFill>
              <a:schemeClr val="dk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4" name="Google Shape;222;p27" descr=""/>
          <p:cNvPicPr/>
          <p:nvPr/>
        </p:nvPicPr>
        <p:blipFill>
          <a:blip r:embed="rId1"/>
          <a:stretch/>
        </p:blipFill>
        <p:spPr>
          <a:xfrm rot="5400000">
            <a:off x="5997600" y="636120"/>
            <a:ext cx="6804000" cy="5584680"/>
          </a:xfrm>
          <a:prstGeom prst="rect">
            <a:avLst/>
          </a:prstGeom>
          <a:ln>
            <a:noFill/>
          </a:ln>
        </p:spPr>
      </p:pic>
      <p:sp>
        <p:nvSpPr>
          <p:cNvPr id="285" name="CustomShape 1"/>
          <p:cNvSpPr/>
          <p:nvPr/>
        </p:nvSpPr>
        <p:spPr>
          <a:xfrm>
            <a:off x="3055680" y="281160"/>
            <a:ext cx="8429040" cy="60984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800" spc="-1" strike="noStrike" u="sng">
                <a:solidFill>
                  <a:srgbClr val="000000"/>
                </a:solidFill>
                <a:uFillTx/>
                <a:latin typeface="Poppins"/>
                <a:ea typeface="Poppins"/>
              </a:rPr>
              <a:t>Push and Pull Operations</a:t>
            </a:r>
            <a:endParaRPr b="0" lang="en-IN" sz="2800" spc="-1" strike="noStrike">
              <a:latin typeface="Arial"/>
            </a:endParaRPr>
          </a:p>
        </p:txBody>
      </p:sp>
      <p:sp>
        <p:nvSpPr>
          <p:cNvPr id="286" name="CustomShape 2"/>
          <p:cNvSpPr/>
          <p:nvPr/>
        </p:nvSpPr>
        <p:spPr>
          <a:xfrm>
            <a:off x="0" y="1658880"/>
            <a:ext cx="9893880" cy="152388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200" spc="-1" strike="noStrike">
                <a:solidFill>
                  <a:srgbClr val="000000"/>
                </a:solidFill>
                <a:latin typeface="Poppins"/>
                <a:ea typeface="Poppins"/>
              </a:rPr>
              <a:t>Git push is most commonly used to publish an upload local changes to a central repository. After a local repository has been modified a push is executed to share the modifications with remote team members.</a:t>
            </a:r>
            <a:endParaRPr b="0" lang="en-IN" sz="2200" spc="-1" strike="noStrike">
              <a:latin typeface="Arial"/>
            </a:endParaRPr>
          </a:p>
        </p:txBody>
      </p:sp>
      <p:sp>
        <p:nvSpPr>
          <p:cNvPr id="287" name="CustomShape 3"/>
          <p:cNvSpPr/>
          <p:nvPr/>
        </p:nvSpPr>
        <p:spPr>
          <a:xfrm>
            <a:off x="148680" y="1050840"/>
            <a:ext cx="3800520" cy="51840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200" spc="-1" strike="noStrike" u="sng">
                <a:solidFill>
                  <a:srgbClr val="000000"/>
                </a:solidFill>
                <a:uFillTx/>
                <a:latin typeface="Poppins"/>
                <a:ea typeface="Poppins"/>
              </a:rPr>
              <a:t>Git Push Operation</a:t>
            </a:r>
            <a:endParaRPr b="0" lang="en-IN" sz="2200" spc="-1" strike="noStrike">
              <a:latin typeface="Arial"/>
            </a:endParaRPr>
          </a:p>
        </p:txBody>
      </p:sp>
      <p:pic>
        <p:nvPicPr>
          <p:cNvPr id="288" name="Google Shape;226;p27" descr=""/>
          <p:cNvPicPr/>
          <p:nvPr/>
        </p:nvPicPr>
        <p:blipFill>
          <a:blip r:embed="rId2"/>
          <a:stretch/>
        </p:blipFill>
        <p:spPr>
          <a:xfrm>
            <a:off x="152280" y="3350520"/>
            <a:ext cx="4146840" cy="2103840"/>
          </a:xfrm>
          <a:prstGeom prst="rect">
            <a:avLst/>
          </a:prstGeom>
          <a:ln>
            <a:noFill/>
          </a:ln>
        </p:spPr>
      </p:pic>
      <p:pic>
        <p:nvPicPr>
          <p:cNvPr id="289" name="Google Shape;227;p27" descr=""/>
          <p:cNvPicPr/>
          <p:nvPr/>
        </p:nvPicPr>
        <p:blipFill>
          <a:blip r:embed="rId3"/>
          <a:stretch/>
        </p:blipFill>
        <p:spPr>
          <a:xfrm>
            <a:off x="7180200" y="3352680"/>
            <a:ext cx="4713840" cy="2103840"/>
          </a:xfrm>
          <a:prstGeom prst="rect">
            <a:avLst/>
          </a:prstGeom>
          <a:ln>
            <a:noFill/>
          </a:ln>
        </p:spPr>
      </p:pic>
      <p:sp>
        <p:nvSpPr>
          <p:cNvPr id="290" name="CustomShape 4"/>
          <p:cNvSpPr/>
          <p:nvPr/>
        </p:nvSpPr>
        <p:spPr>
          <a:xfrm>
            <a:off x="382320" y="5711400"/>
            <a:ext cx="3216240" cy="4881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000" spc="-1" strike="noStrike">
                <a:solidFill>
                  <a:srgbClr val="000000"/>
                </a:solidFill>
                <a:latin typeface="Poppins"/>
                <a:ea typeface="Poppins"/>
              </a:rPr>
              <a:t>Before Pushing</a:t>
            </a:r>
            <a:endParaRPr b="0" lang="en-IN" sz="2000" spc="-1" strike="noStrike">
              <a:latin typeface="Arial"/>
            </a:endParaRPr>
          </a:p>
        </p:txBody>
      </p:sp>
      <p:sp>
        <p:nvSpPr>
          <p:cNvPr id="291" name="CustomShape 5"/>
          <p:cNvSpPr/>
          <p:nvPr/>
        </p:nvSpPr>
        <p:spPr>
          <a:xfrm>
            <a:off x="7537320" y="5679720"/>
            <a:ext cx="3131280" cy="488160"/>
          </a:xfrm>
          <a:prstGeom prst="rect">
            <a:avLst/>
          </a:prstGeom>
          <a:noFill/>
          <a:ln>
            <a:noFill/>
          </a:ln>
        </p:spPr>
        <p:style>
          <a:lnRef idx="0"/>
          <a:fillRef idx="0"/>
          <a:effectRef idx="0"/>
          <a:fontRef idx="minor"/>
        </p:style>
        <p:txBody>
          <a:bodyPr tIns="91440" bIns="91440">
            <a:spAutoFit/>
          </a:bodyPr>
          <a:p>
            <a:pPr>
              <a:lnSpc>
                <a:spcPct val="100000"/>
              </a:lnSpc>
              <a:tabLst>
                <a:tab algn="l" pos="0"/>
              </a:tabLst>
            </a:pPr>
            <a:r>
              <a:rPr b="0" i="1" lang="en-US" sz="2000" spc="-1" strike="noStrike">
                <a:solidFill>
                  <a:srgbClr val="000000"/>
                </a:solidFill>
                <a:latin typeface="Poppins"/>
                <a:ea typeface="Poppins"/>
              </a:rPr>
              <a:t>After Pushing</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2021-07-30T15:36:48Z</dcterms:modified>
  <cp:revision>1</cp:revision>
  <dc:subject/>
  <dc:title/>
</cp:coreProperties>
</file>